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6"/>
  </p:notesMasterIdLst>
  <p:sldIdLst>
    <p:sldId id="257" r:id="rId5"/>
    <p:sldId id="265" r:id="rId6"/>
    <p:sldId id="893" r:id="rId7"/>
    <p:sldId id="822" r:id="rId8"/>
    <p:sldId id="258" r:id="rId9"/>
    <p:sldId id="891" r:id="rId10"/>
    <p:sldId id="873" r:id="rId11"/>
    <p:sldId id="895" r:id="rId12"/>
    <p:sldId id="999" r:id="rId13"/>
    <p:sldId id="962" r:id="rId14"/>
    <p:sldId id="997" r:id="rId15"/>
    <p:sldId id="963" r:id="rId16"/>
    <p:sldId id="1000" r:id="rId17"/>
    <p:sldId id="1001" r:id="rId18"/>
    <p:sldId id="967" r:id="rId19"/>
    <p:sldId id="968" r:id="rId20"/>
    <p:sldId id="1002" r:id="rId21"/>
    <p:sldId id="1005" r:id="rId22"/>
    <p:sldId id="1004" r:id="rId23"/>
    <p:sldId id="1003" r:id="rId24"/>
    <p:sldId id="1015" r:id="rId25"/>
    <p:sldId id="1007" r:id="rId26"/>
    <p:sldId id="1008" r:id="rId27"/>
    <p:sldId id="1009" r:id="rId28"/>
    <p:sldId id="1010" r:id="rId29"/>
    <p:sldId id="1011" r:id="rId30"/>
    <p:sldId id="1012" r:id="rId31"/>
    <p:sldId id="1013" r:id="rId32"/>
    <p:sldId id="1014" r:id="rId33"/>
    <p:sldId id="1017" r:id="rId34"/>
    <p:sldId id="272"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FC76CAF-D043-2EA3-F1DF-FD2D49EE1936}" name="Verwaest, Mieke" initials="VM" userId="S::mieke.verwaest@planinternational.be::47fbc4a2-791e-4252-ac0f-d005e27eb011" providerId="AD"/>
  <p188:author id="{16F7BEBB-761A-923E-9444-A44DCF269FD6}" name="De Witte, Flore" initials="DF" userId="S::flore.dewitte@planinternational.be::9f0395e0-912b-4930-ab61-3f94b2aef30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D1E2"/>
    <a:srgbClr val="000000"/>
    <a:srgbClr val="F782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8645D9-EB54-3EAC-F2C1-F1C52EA898A4}" v="3" dt="2024-12-23T10:45:34.8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370"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674D9C-3917-48F4-AC19-952C778CF997}" type="datetimeFigureOut">
              <a:rPr lang="en-IE" smtClean="0"/>
              <a:t>20/01/2025</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C22BA4-8243-4923-A61F-2DC5AA6913D2}" type="slidenum">
              <a:rPr lang="en-IE" smtClean="0"/>
              <a:t>‹#›</a:t>
            </a:fld>
            <a:endParaRPr lang="en-IE"/>
          </a:p>
        </p:txBody>
      </p:sp>
    </p:spTree>
    <p:extLst>
      <p:ext uri="{BB962C8B-B14F-4D97-AF65-F5344CB8AC3E}">
        <p14:creationId xmlns:p14="http://schemas.microsoft.com/office/powerpoint/2010/main" val="2886143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9AC22BA4-8243-4923-A61F-2DC5AA6913D2}" type="slidenum">
              <a:rPr lang="en-IE" smtClean="0"/>
              <a:t>5</a:t>
            </a:fld>
            <a:endParaRPr lang="en-IE"/>
          </a:p>
        </p:txBody>
      </p:sp>
    </p:spTree>
    <p:extLst>
      <p:ext uri="{BB962C8B-B14F-4D97-AF65-F5344CB8AC3E}">
        <p14:creationId xmlns:p14="http://schemas.microsoft.com/office/powerpoint/2010/main" val="20443944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9AC22BA4-8243-4923-A61F-2DC5AA6913D2}" type="slidenum">
              <a:rPr lang="en-IE" smtClean="0"/>
              <a:t>28</a:t>
            </a:fld>
            <a:endParaRPr lang="en-IE"/>
          </a:p>
        </p:txBody>
      </p:sp>
    </p:spTree>
    <p:extLst>
      <p:ext uri="{BB962C8B-B14F-4D97-AF65-F5344CB8AC3E}">
        <p14:creationId xmlns:p14="http://schemas.microsoft.com/office/powerpoint/2010/main" val="1882613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9AC22BA4-8243-4923-A61F-2DC5AA6913D2}" type="slidenum">
              <a:rPr lang="en-IE" smtClean="0"/>
              <a:t>7</a:t>
            </a:fld>
            <a:endParaRPr lang="en-IE"/>
          </a:p>
        </p:txBody>
      </p:sp>
    </p:spTree>
    <p:extLst>
      <p:ext uri="{BB962C8B-B14F-4D97-AF65-F5344CB8AC3E}">
        <p14:creationId xmlns:p14="http://schemas.microsoft.com/office/powerpoint/2010/main" val="1689159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9AC22BA4-8243-4923-A61F-2DC5AA6913D2}" type="slidenum">
              <a:rPr lang="en-IE" smtClean="0"/>
              <a:t>11</a:t>
            </a:fld>
            <a:endParaRPr lang="en-IE"/>
          </a:p>
        </p:txBody>
      </p:sp>
    </p:spTree>
    <p:extLst>
      <p:ext uri="{BB962C8B-B14F-4D97-AF65-F5344CB8AC3E}">
        <p14:creationId xmlns:p14="http://schemas.microsoft.com/office/powerpoint/2010/main" val="3592120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ea typeface="Calibri"/>
                <a:cs typeface="Calibri"/>
              </a:rPr>
              <a:t>Bespreek</a:t>
            </a:r>
            <a:r>
              <a:rPr lang="en-US" dirty="0">
                <a:ea typeface="Calibri"/>
                <a:cs typeface="Calibri"/>
              </a:rPr>
              <a:t>:</a:t>
            </a:r>
            <a:endParaRPr lang="en-US" dirty="0"/>
          </a:p>
          <a:p>
            <a:pPr marL="171450" indent="-171450">
              <a:buFont typeface="Arial"/>
              <a:buChar char="•"/>
            </a:pPr>
            <a:r>
              <a:rPr lang="en-US" dirty="0" err="1">
                <a:ea typeface="Calibri" panose="020F0502020204030204"/>
                <a:cs typeface="Calibri" panose="020F0502020204030204"/>
              </a:rPr>
              <a:t>Toestemming</a:t>
            </a:r>
            <a:r>
              <a:rPr lang="en-US" dirty="0">
                <a:ea typeface="Calibri" panose="020F0502020204030204"/>
                <a:cs typeface="Calibri" panose="020F0502020204030204"/>
              </a:rPr>
              <a:t>: </a:t>
            </a:r>
            <a:r>
              <a:rPr lang="en-US" dirty="0" err="1">
                <a:ea typeface="Calibri" panose="020F0502020204030204"/>
                <a:cs typeface="Calibri" panose="020F0502020204030204"/>
              </a:rPr>
              <a:t>niet</a:t>
            </a:r>
            <a:r>
              <a:rPr lang="en-US" dirty="0">
                <a:ea typeface="Calibri" panose="020F0502020204030204"/>
                <a:cs typeface="Calibri" panose="020F0502020204030204"/>
              </a:rPr>
              <a:t> </a:t>
            </a:r>
            <a:r>
              <a:rPr lang="en-US" dirty="0" err="1">
                <a:ea typeface="Calibri" panose="020F0502020204030204"/>
                <a:cs typeface="Calibri" panose="020F0502020204030204"/>
              </a:rPr>
              <a:t>oké</a:t>
            </a:r>
            <a:endParaRPr lang="en-US" dirty="0">
              <a:ea typeface="Calibri" panose="020F0502020204030204"/>
              <a:cs typeface="Calibri" panose="020F0502020204030204"/>
            </a:endParaRPr>
          </a:p>
          <a:p>
            <a:pPr marL="171450" indent="-171450">
              <a:buFont typeface="Arial"/>
              <a:buChar char="•"/>
            </a:pPr>
            <a:r>
              <a:rPr lang="en-US" dirty="0" err="1">
                <a:ea typeface="Calibri" panose="020F0502020204030204"/>
                <a:cs typeface="Calibri" panose="020F0502020204030204"/>
              </a:rPr>
              <a:t>Gelijkwaardigheid</a:t>
            </a:r>
            <a:r>
              <a:rPr lang="en-US" dirty="0">
                <a:ea typeface="Calibri" panose="020F0502020204030204"/>
                <a:cs typeface="Calibri" panose="020F0502020204030204"/>
              </a:rPr>
              <a:t>: </a:t>
            </a:r>
            <a:r>
              <a:rPr lang="en-US" dirty="0" err="1">
                <a:ea typeface="Calibri" panose="020F0502020204030204"/>
                <a:cs typeface="Calibri" panose="020F0502020204030204"/>
              </a:rPr>
              <a:t>niet</a:t>
            </a:r>
            <a:r>
              <a:rPr lang="en-US" dirty="0">
                <a:ea typeface="Calibri" panose="020F0502020204030204"/>
                <a:cs typeface="Calibri" panose="020F0502020204030204"/>
              </a:rPr>
              <a:t> </a:t>
            </a:r>
            <a:r>
              <a:rPr lang="en-US" dirty="0" err="1">
                <a:ea typeface="Calibri" panose="020F0502020204030204"/>
                <a:cs typeface="Calibri" panose="020F0502020204030204"/>
              </a:rPr>
              <a:t>oké</a:t>
            </a:r>
            <a:endParaRPr lang="en-US" dirty="0">
              <a:ea typeface="Calibri" panose="020F0502020204030204"/>
              <a:cs typeface="Calibri" panose="020F0502020204030204"/>
            </a:endParaRPr>
          </a:p>
          <a:p>
            <a:pPr marL="171450" indent="-171450">
              <a:buFont typeface="Arial"/>
              <a:buChar char="•"/>
            </a:pPr>
            <a:r>
              <a:rPr lang="en-US" dirty="0" err="1">
                <a:ea typeface="Calibri" panose="020F0502020204030204"/>
                <a:cs typeface="Calibri" panose="020F0502020204030204"/>
              </a:rPr>
              <a:t>Vrijwilligheid</a:t>
            </a:r>
            <a:r>
              <a:rPr lang="en-US" dirty="0">
                <a:ea typeface="Calibri" panose="020F0502020204030204"/>
                <a:cs typeface="Calibri" panose="020F0502020204030204"/>
              </a:rPr>
              <a:t>: </a:t>
            </a:r>
            <a:r>
              <a:rPr lang="en-US" dirty="0" err="1">
                <a:ea typeface="Calibri" panose="020F0502020204030204"/>
                <a:cs typeface="Calibri" panose="020F0502020204030204"/>
              </a:rPr>
              <a:t>niet</a:t>
            </a:r>
            <a:r>
              <a:rPr lang="en-US" dirty="0">
                <a:ea typeface="Calibri" panose="020F0502020204030204"/>
                <a:cs typeface="Calibri" panose="020F0502020204030204"/>
              </a:rPr>
              <a:t> </a:t>
            </a:r>
            <a:r>
              <a:rPr lang="en-US" dirty="0" err="1">
                <a:ea typeface="Calibri" panose="020F0502020204030204"/>
                <a:cs typeface="Calibri" panose="020F0502020204030204"/>
              </a:rPr>
              <a:t>oké</a:t>
            </a:r>
            <a:endParaRPr lang="en-US" dirty="0">
              <a:ea typeface="Calibri" panose="020F0502020204030204"/>
              <a:cs typeface="Calibri" panose="020F0502020204030204"/>
            </a:endParaRPr>
          </a:p>
          <a:p>
            <a:endParaRPr lang="en-US" dirty="0"/>
          </a:p>
          <a:p>
            <a:r>
              <a:rPr lang="en-US" dirty="0"/>
              <a:t>-Stel je </a:t>
            </a:r>
            <a:r>
              <a:rPr lang="en-US" dirty="0" err="1"/>
              <a:t>voor</a:t>
            </a:r>
            <a:r>
              <a:rPr lang="en-US" dirty="0"/>
              <a:t> </a:t>
            </a:r>
            <a:r>
              <a:rPr lang="en-US" dirty="0" err="1"/>
              <a:t>dat</a:t>
            </a:r>
            <a:r>
              <a:rPr lang="en-US" dirty="0"/>
              <a:t> </a:t>
            </a:r>
            <a:r>
              <a:rPr lang="en-US" dirty="0" err="1"/>
              <a:t>jouw</a:t>
            </a:r>
            <a:r>
              <a:rPr lang="en-US" dirty="0"/>
              <a:t> </a:t>
            </a:r>
            <a:r>
              <a:rPr lang="en-US" dirty="0" err="1"/>
              <a:t>vriendinnen</a:t>
            </a:r>
            <a:r>
              <a:rPr lang="en-US" dirty="0"/>
              <a:t> </a:t>
            </a:r>
            <a:r>
              <a:rPr lang="en-US" dirty="0" err="1"/>
              <a:t>dit</a:t>
            </a:r>
            <a:r>
              <a:rPr lang="en-US" dirty="0"/>
              <a:t> </a:t>
            </a:r>
            <a:r>
              <a:rPr lang="en-US" dirty="0" err="1"/>
              <a:t>meemaken</a:t>
            </a:r>
            <a:r>
              <a:rPr lang="en-US" dirty="0"/>
              <a:t>, wat </a:t>
            </a:r>
            <a:r>
              <a:rPr lang="en-US" dirty="0" err="1"/>
              <a:t>zou</a:t>
            </a:r>
            <a:r>
              <a:rPr lang="en-US" dirty="0"/>
              <a:t> je </a:t>
            </a:r>
            <a:r>
              <a:rPr lang="en-US" dirty="0" err="1"/>
              <a:t>doen</a:t>
            </a:r>
            <a:r>
              <a:rPr lang="en-US" dirty="0"/>
              <a:t>?</a:t>
            </a:r>
            <a:endParaRPr lang="en-US" dirty="0">
              <a:ea typeface="Calibri"/>
              <a:cs typeface="Calibri"/>
            </a:endParaRPr>
          </a:p>
          <a:p>
            <a:r>
              <a:rPr lang="en-US" dirty="0"/>
              <a:t>-</a:t>
            </a:r>
            <a:r>
              <a:rPr lang="en-US" dirty="0" err="1"/>
              <a:t>Wordt</a:t>
            </a:r>
            <a:r>
              <a:rPr lang="en-US" dirty="0"/>
              <a:t> er </a:t>
            </a:r>
            <a:r>
              <a:rPr lang="en-US" dirty="0" err="1"/>
              <a:t>hier</a:t>
            </a:r>
            <a:r>
              <a:rPr lang="en-US" dirty="0"/>
              <a:t> over </a:t>
            </a:r>
            <a:r>
              <a:rPr lang="en-US" dirty="0" err="1"/>
              <a:t>grenzen</a:t>
            </a:r>
            <a:r>
              <a:rPr lang="en-US" dirty="0"/>
              <a:t> </a:t>
            </a:r>
            <a:r>
              <a:rPr lang="en-US" dirty="0" err="1"/>
              <a:t>gegaan</a:t>
            </a:r>
            <a:r>
              <a:rPr lang="en-US" dirty="0"/>
              <a:t>? Over </a:t>
            </a:r>
            <a:r>
              <a:rPr lang="en-US" dirty="0" err="1"/>
              <a:t>wiens</a:t>
            </a:r>
            <a:r>
              <a:rPr lang="en-US" dirty="0"/>
              <a:t> </a:t>
            </a:r>
            <a:r>
              <a:rPr lang="en-US" dirty="0" err="1"/>
              <a:t>grenzen</a:t>
            </a:r>
            <a:r>
              <a:rPr lang="en-US" dirty="0"/>
              <a:t>?</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D173BB03-9174-47D7-A70A-181FE19E4390}" type="slidenum">
              <a:rPr lang="en-US"/>
              <a:t>12</a:t>
            </a:fld>
            <a:endParaRPr lang="en-US"/>
          </a:p>
        </p:txBody>
      </p:sp>
    </p:spTree>
    <p:extLst>
      <p:ext uri="{BB962C8B-B14F-4D97-AF65-F5344CB8AC3E}">
        <p14:creationId xmlns:p14="http://schemas.microsoft.com/office/powerpoint/2010/main" val="1841859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ea typeface="Calibri"/>
                <a:cs typeface="Calibri"/>
              </a:rPr>
              <a:t>Bespreek</a:t>
            </a:r>
            <a:r>
              <a:rPr lang="en-US" dirty="0">
                <a:ea typeface="Calibri"/>
                <a:cs typeface="Calibri"/>
              </a:rPr>
              <a:t>:</a:t>
            </a:r>
            <a:endParaRPr lang="en-US" dirty="0"/>
          </a:p>
          <a:p>
            <a:pPr marL="171450" indent="-171450">
              <a:buFont typeface="Arial"/>
              <a:buChar char="•"/>
            </a:pPr>
            <a:r>
              <a:rPr lang="en-US" dirty="0" err="1">
                <a:ea typeface="Calibri" panose="020F0502020204030204"/>
                <a:cs typeface="Calibri" panose="020F0502020204030204"/>
              </a:rPr>
              <a:t>Toestemming</a:t>
            </a:r>
            <a:r>
              <a:rPr lang="en-US" dirty="0">
                <a:ea typeface="Calibri" panose="020F0502020204030204"/>
                <a:cs typeface="Calibri" panose="020F0502020204030204"/>
              </a:rPr>
              <a:t>: </a:t>
            </a:r>
            <a:r>
              <a:rPr lang="en-US" dirty="0" err="1">
                <a:ea typeface="Calibri" panose="020F0502020204030204"/>
                <a:cs typeface="Calibri" panose="020F0502020204030204"/>
              </a:rPr>
              <a:t>niet</a:t>
            </a:r>
            <a:r>
              <a:rPr lang="en-US" dirty="0">
                <a:ea typeface="Calibri" panose="020F0502020204030204"/>
                <a:cs typeface="Calibri" panose="020F0502020204030204"/>
              </a:rPr>
              <a:t> </a:t>
            </a:r>
            <a:r>
              <a:rPr lang="en-US" dirty="0" err="1">
                <a:ea typeface="Calibri" panose="020F0502020204030204"/>
                <a:cs typeface="Calibri" panose="020F0502020204030204"/>
              </a:rPr>
              <a:t>oké</a:t>
            </a:r>
            <a:endParaRPr lang="en-US" dirty="0">
              <a:ea typeface="Calibri" panose="020F0502020204030204"/>
              <a:cs typeface="Calibri" panose="020F0502020204030204"/>
            </a:endParaRPr>
          </a:p>
          <a:p>
            <a:pPr marL="171450" indent="-171450">
              <a:buFont typeface="Arial"/>
              <a:buChar char="•"/>
            </a:pPr>
            <a:r>
              <a:rPr lang="en-US" dirty="0" err="1">
                <a:ea typeface="Calibri" panose="020F0502020204030204"/>
                <a:cs typeface="Calibri" panose="020F0502020204030204"/>
              </a:rPr>
              <a:t>Gelijkwaardigheid</a:t>
            </a:r>
            <a:r>
              <a:rPr lang="en-US" dirty="0">
                <a:ea typeface="Calibri" panose="020F0502020204030204"/>
                <a:cs typeface="Calibri" panose="020F0502020204030204"/>
              </a:rPr>
              <a:t>: </a:t>
            </a:r>
            <a:r>
              <a:rPr lang="en-US" dirty="0" err="1">
                <a:ea typeface="Calibri" panose="020F0502020204030204"/>
                <a:cs typeface="Calibri" panose="020F0502020204030204"/>
              </a:rPr>
              <a:t>niet</a:t>
            </a:r>
            <a:r>
              <a:rPr lang="en-US" dirty="0">
                <a:ea typeface="Calibri" panose="020F0502020204030204"/>
                <a:cs typeface="Calibri" panose="020F0502020204030204"/>
              </a:rPr>
              <a:t> </a:t>
            </a:r>
            <a:r>
              <a:rPr lang="en-US" dirty="0" err="1">
                <a:ea typeface="Calibri" panose="020F0502020204030204"/>
                <a:cs typeface="Calibri" panose="020F0502020204030204"/>
              </a:rPr>
              <a:t>oké</a:t>
            </a:r>
            <a:endParaRPr lang="en-US" dirty="0">
              <a:ea typeface="Calibri" panose="020F0502020204030204"/>
              <a:cs typeface="Calibri" panose="020F0502020204030204"/>
            </a:endParaRPr>
          </a:p>
          <a:p>
            <a:pPr marL="171450" indent="-171450">
              <a:buFont typeface="Arial"/>
              <a:buChar char="•"/>
            </a:pPr>
            <a:r>
              <a:rPr lang="en-US" dirty="0" err="1">
                <a:ea typeface="Calibri" panose="020F0502020204030204"/>
                <a:cs typeface="Calibri" panose="020F0502020204030204"/>
              </a:rPr>
              <a:t>Vrijwilligheid</a:t>
            </a:r>
            <a:r>
              <a:rPr lang="en-US" dirty="0">
                <a:ea typeface="Calibri" panose="020F0502020204030204"/>
                <a:cs typeface="Calibri" panose="020F0502020204030204"/>
              </a:rPr>
              <a:t>: </a:t>
            </a:r>
            <a:r>
              <a:rPr lang="en-US" dirty="0" err="1">
                <a:ea typeface="Calibri" panose="020F0502020204030204"/>
                <a:cs typeface="Calibri" panose="020F0502020204030204"/>
              </a:rPr>
              <a:t>niet</a:t>
            </a:r>
            <a:r>
              <a:rPr lang="en-US" dirty="0">
                <a:ea typeface="Calibri" panose="020F0502020204030204"/>
                <a:cs typeface="Calibri" panose="020F0502020204030204"/>
              </a:rPr>
              <a:t> </a:t>
            </a:r>
            <a:r>
              <a:rPr lang="en-US" dirty="0" err="1">
                <a:ea typeface="Calibri" panose="020F0502020204030204"/>
                <a:cs typeface="Calibri" panose="020F0502020204030204"/>
              </a:rPr>
              <a:t>oké</a:t>
            </a:r>
            <a:endParaRPr lang="en-US" dirty="0">
              <a:ea typeface="Calibri" panose="020F0502020204030204"/>
              <a:cs typeface="Calibri" panose="020F0502020204030204"/>
            </a:endParaRPr>
          </a:p>
          <a:p>
            <a:endParaRPr lang="en-US" dirty="0"/>
          </a:p>
          <a:p>
            <a:r>
              <a:rPr lang="en-US" dirty="0"/>
              <a:t>-Stel je </a:t>
            </a:r>
            <a:r>
              <a:rPr lang="en-US" dirty="0" err="1"/>
              <a:t>voor</a:t>
            </a:r>
            <a:r>
              <a:rPr lang="en-US" dirty="0"/>
              <a:t> </a:t>
            </a:r>
            <a:r>
              <a:rPr lang="en-US" dirty="0" err="1"/>
              <a:t>dat</a:t>
            </a:r>
            <a:r>
              <a:rPr lang="en-US" dirty="0"/>
              <a:t> </a:t>
            </a:r>
            <a:r>
              <a:rPr lang="en-US" dirty="0" err="1"/>
              <a:t>jouw</a:t>
            </a:r>
            <a:r>
              <a:rPr lang="en-US" dirty="0"/>
              <a:t> </a:t>
            </a:r>
            <a:r>
              <a:rPr lang="en-US" dirty="0" err="1"/>
              <a:t>vriendinnen</a:t>
            </a:r>
            <a:r>
              <a:rPr lang="en-US" dirty="0"/>
              <a:t> </a:t>
            </a:r>
            <a:r>
              <a:rPr lang="en-US" dirty="0" err="1"/>
              <a:t>dit</a:t>
            </a:r>
            <a:r>
              <a:rPr lang="en-US" dirty="0"/>
              <a:t> </a:t>
            </a:r>
            <a:r>
              <a:rPr lang="en-US" dirty="0" err="1"/>
              <a:t>meemaken</a:t>
            </a:r>
            <a:r>
              <a:rPr lang="en-US" dirty="0"/>
              <a:t>, wat </a:t>
            </a:r>
            <a:r>
              <a:rPr lang="en-US" dirty="0" err="1"/>
              <a:t>zou</a:t>
            </a:r>
            <a:r>
              <a:rPr lang="en-US" dirty="0"/>
              <a:t> je </a:t>
            </a:r>
            <a:r>
              <a:rPr lang="en-US" dirty="0" err="1"/>
              <a:t>doen</a:t>
            </a:r>
            <a:r>
              <a:rPr lang="en-US" dirty="0"/>
              <a:t>?</a:t>
            </a:r>
            <a:endParaRPr lang="en-US" dirty="0">
              <a:ea typeface="Calibri"/>
              <a:cs typeface="Calibri"/>
            </a:endParaRPr>
          </a:p>
          <a:p>
            <a:r>
              <a:rPr lang="en-US" dirty="0"/>
              <a:t>-</a:t>
            </a:r>
            <a:r>
              <a:rPr lang="en-US" dirty="0" err="1"/>
              <a:t>Wordt</a:t>
            </a:r>
            <a:r>
              <a:rPr lang="en-US" dirty="0"/>
              <a:t> er </a:t>
            </a:r>
            <a:r>
              <a:rPr lang="en-US" dirty="0" err="1"/>
              <a:t>hier</a:t>
            </a:r>
            <a:r>
              <a:rPr lang="en-US" dirty="0"/>
              <a:t> over </a:t>
            </a:r>
            <a:r>
              <a:rPr lang="en-US" dirty="0" err="1"/>
              <a:t>grenzen</a:t>
            </a:r>
            <a:r>
              <a:rPr lang="en-US" dirty="0"/>
              <a:t> </a:t>
            </a:r>
            <a:r>
              <a:rPr lang="en-US" dirty="0" err="1"/>
              <a:t>gegaan</a:t>
            </a:r>
            <a:r>
              <a:rPr lang="en-US" dirty="0"/>
              <a:t>? Over </a:t>
            </a:r>
            <a:r>
              <a:rPr lang="en-US" dirty="0" err="1"/>
              <a:t>wiens</a:t>
            </a:r>
            <a:r>
              <a:rPr lang="en-US" dirty="0"/>
              <a:t> </a:t>
            </a:r>
            <a:r>
              <a:rPr lang="en-US" dirty="0" err="1"/>
              <a:t>grenzen</a:t>
            </a:r>
            <a:r>
              <a:rPr lang="en-US" dirty="0"/>
              <a:t>?</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D173BB03-9174-47D7-A70A-181FE19E4390}" type="slidenum">
              <a:rPr lang="en-US"/>
              <a:t>13</a:t>
            </a:fld>
            <a:endParaRPr lang="en-US"/>
          </a:p>
        </p:txBody>
      </p:sp>
    </p:spTree>
    <p:extLst>
      <p:ext uri="{BB962C8B-B14F-4D97-AF65-F5344CB8AC3E}">
        <p14:creationId xmlns:p14="http://schemas.microsoft.com/office/powerpoint/2010/main" val="1700907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ea typeface="Calibri"/>
                <a:cs typeface="Calibri"/>
              </a:rPr>
              <a:t>Bespreek</a:t>
            </a:r>
            <a:r>
              <a:rPr lang="en-US" dirty="0">
                <a:ea typeface="Calibri"/>
                <a:cs typeface="Calibri"/>
              </a:rPr>
              <a:t>:</a:t>
            </a:r>
            <a:endParaRPr lang="en-US" dirty="0"/>
          </a:p>
          <a:p>
            <a:pPr marL="171450" indent="-171450">
              <a:buFont typeface="Arial"/>
              <a:buChar char="•"/>
            </a:pPr>
            <a:r>
              <a:rPr lang="en-US" dirty="0" err="1">
                <a:ea typeface="Calibri" panose="020F0502020204030204"/>
                <a:cs typeface="Calibri" panose="020F0502020204030204"/>
              </a:rPr>
              <a:t>Toestemming</a:t>
            </a:r>
            <a:r>
              <a:rPr lang="en-US" dirty="0">
                <a:ea typeface="Calibri" panose="020F0502020204030204"/>
                <a:cs typeface="Calibri" panose="020F0502020204030204"/>
              </a:rPr>
              <a:t>: </a:t>
            </a:r>
            <a:r>
              <a:rPr lang="en-US" dirty="0" err="1">
                <a:ea typeface="Calibri" panose="020F0502020204030204"/>
                <a:cs typeface="Calibri" panose="020F0502020204030204"/>
              </a:rPr>
              <a:t>niet</a:t>
            </a:r>
            <a:r>
              <a:rPr lang="en-US" dirty="0">
                <a:ea typeface="Calibri" panose="020F0502020204030204"/>
                <a:cs typeface="Calibri" panose="020F0502020204030204"/>
              </a:rPr>
              <a:t> </a:t>
            </a:r>
            <a:r>
              <a:rPr lang="en-US" dirty="0" err="1">
                <a:ea typeface="Calibri" panose="020F0502020204030204"/>
                <a:cs typeface="Calibri" panose="020F0502020204030204"/>
              </a:rPr>
              <a:t>oké</a:t>
            </a:r>
            <a:endParaRPr lang="en-US" dirty="0">
              <a:ea typeface="Calibri" panose="020F0502020204030204"/>
              <a:cs typeface="Calibri" panose="020F0502020204030204"/>
            </a:endParaRPr>
          </a:p>
          <a:p>
            <a:pPr marL="171450" indent="-171450">
              <a:buFont typeface="Arial"/>
              <a:buChar char="•"/>
            </a:pPr>
            <a:r>
              <a:rPr lang="en-US" dirty="0" err="1">
                <a:ea typeface="Calibri" panose="020F0502020204030204"/>
                <a:cs typeface="Calibri" panose="020F0502020204030204"/>
              </a:rPr>
              <a:t>Gelijkwaardigheid</a:t>
            </a:r>
            <a:r>
              <a:rPr lang="en-US" dirty="0">
                <a:ea typeface="Calibri" panose="020F0502020204030204"/>
                <a:cs typeface="Calibri" panose="020F0502020204030204"/>
              </a:rPr>
              <a:t>: </a:t>
            </a:r>
            <a:r>
              <a:rPr lang="en-US" dirty="0" err="1">
                <a:ea typeface="Calibri" panose="020F0502020204030204"/>
                <a:cs typeface="Calibri" panose="020F0502020204030204"/>
              </a:rPr>
              <a:t>niet</a:t>
            </a:r>
            <a:r>
              <a:rPr lang="en-US" dirty="0">
                <a:ea typeface="Calibri" panose="020F0502020204030204"/>
                <a:cs typeface="Calibri" panose="020F0502020204030204"/>
              </a:rPr>
              <a:t> </a:t>
            </a:r>
            <a:r>
              <a:rPr lang="en-US" dirty="0" err="1">
                <a:ea typeface="Calibri" panose="020F0502020204030204"/>
                <a:cs typeface="Calibri" panose="020F0502020204030204"/>
              </a:rPr>
              <a:t>oké</a:t>
            </a:r>
            <a:endParaRPr lang="en-US" dirty="0">
              <a:ea typeface="Calibri" panose="020F0502020204030204"/>
              <a:cs typeface="Calibri" panose="020F0502020204030204"/>
            </a:endParaRPr>
          </a:p>
          <a:p>
            <a:pPr marL="171450" indent="-171450">
              <a:buFont typeface="Arial"/>
              <a:buChar char="•"/>
            </a:pPr>
            <a:r>
              <a:rPr lang="en-US" dirty="0" err="1">
                <a:ea typeface="Calibri" panose="020F0502020204030204"/>
                <a:cs typeface="Calibri" panose="020F0502020204030204"/>
              </a:rPr>
              <a:t>Vrijwilligheid</a:t>
            </a:r>
            <a:r>
              <a:rPr lang="en-US" dirty="0">
                <a:ea typeface="Calibri" panose="020F0502020204030204"/>
                <a:cs typeface="Calibri" panose="020F0502020204030204"/>
              </a:rPr>
              <a:t>: </a:t>
            </a:r>
            <a:r>
              <a:rPr lang="en-US" dirty="0" err="1">
                <a:ea typeface="Calibri" panose="020F0502020204030204"/>
                <a:cs typeface="Calibri" panose="020F0502020204030204"/>
              </a:rPr>
              <a:t>niet</a:t>
            </a:r>
            <a:r>
              <a:rPr lang="en-US" dirty="0">
                <a:ea typeface="Calibri" panose="020F0502020204030204"/>
                <a:cs typeface="Calibri" panose="020F0502020204030204"/>
              </a:rPr>
              <a:t> </a:t>
            </a:r>
            <a:r>
              <a:rPr lang="en-US" dirty="0" err="1">
                <a:ea typeface="Calibri" panose="020F0502020204030204"/>
                <a:cs typeface="Calibri" panose="020F0502020204030204"/>
              </a:rPr>
              <a:t>oké</a:t>
            </a:r>
            <a:endParaRPr lang="en-US" dirty="0">
              <a:ea typeface="Calibri" panose="020F0502020204030204"/>
              <a:cs typeface="Calibri" panose="020F0502020204030204"/>
            </a:endParaRPr>
          </a:p>
          <a:p>
            <a:endParaRPr lang="en-US" dirty="0"/>
          </a:p>
          <a:p>
            <a:r>
              <a:rPr lang="en-US" dirty="0"/>
              <a:t>-Stel je </a:t>
            </a:r>
            <a:r>
              <a:rPr lang="en-US" dirty="0" err="1"/>
              <a:t>voor</a:t>
            </a:r>
            <a:r>
              <a:rPr lang="en-US" dirty="0"/>
              <a:t> </a:t>
            </a:r>
            <a:r>
              <a:rPr lang="en-US" dirty="0" err="1"/>
              <a:t>dat</a:t>
            </a:r>
            <a:r>
              <a:rPr lang="en-US" dirty="0"/>
              <a:t> </a:t>
            </a:r>
            <a:r>
              <a:rPr lang="en-US" dirty="0" err="1"/>
              <a:t>jouw</a:t>
            </a:r>
            <a:r>
              <a:rPr lang="en-US" dirty="0"/>
              <a:t> </a:t>
            </a:r>
            <a:r>
              <a:rPr lang="en-US" dirty="0" err="1"/>
              <a:t>vriendinnen</a:t>
            </a:r>
            <a:r>
              <a:rPr lang="en-US" dirty="0"/>
              <a:t> </a:t>
            </a:r>
            <a:r>
              <a:rPr lang="en-US" dirty="0" err="1"/>
              <a:t>dit</a:t>
            </a:r>
            <a:r>
              <a:rPr lang="en-US" dirty="0"/>
              <a:t> </a:t>
            </a:r>
            <a:r>
              <a:rPr lang="en-US" dirty="0" err="1"/>
              <a:t>meemaken</a:t>
            </a:r>
            <a:r>
              <a:rPr lang="en-US" dirty="0"/>
              <a:t>, wat </a:t>
            </a:r>
            <a:r>
              <a:rPr lang="en-US" dirty="0" err="1"/>
              <a:t>zou</a:t>
            </a:r>
            <a:r>
              <a:rPr lang="en-US" dirty="0"/>
              <a:t> je </a:t>
            </a:r>
            <a:r>
              <a:rPr lang="en-US" dirty="0" err="1"/>
              <a:t>doen</a:t>
            </a:r>
            <a:r>
              <a:rPr lang="en-US" dirty="0"/>
              <a:t>?</a:t>
            </a:r>
            <a:endParaRPr lang="en-US" dirty="0">
              <a:ea typeface="Calibri"/>
              <a:cs typeface="Calibri"/>
            </a:endParaRPr>
          </a:p>
          <a:p>
            <a:r>
              <a:rPr lang="en-US" dirty="0"/>
              <a:t>-</a:t>
            </a:r>
            <a:r>
              <a:rPr lang="en-US" dirty="0" err="1"/>
              <a:t>Wordt</a:t>
            </a:r>
            <a:r>
              <a:rPr lang="en-US" dirty="0"/>
              <a:t> er </a:t>
            </a:r>
            <a:r>
              <a:rPr lang="en-US" dirty="0" err="1"/>
              <a:t>hier</a:t>
            </a:r>
            <a:r>
              <a:rPr lang="en-US" dirty="0"/>
              <a:t> over </a:t>
            </a:r>
            <a:r>
              <a:rPr lang="en-US" dirty="0" err="1"/>
              <a:t>grenzen</a:t>
            </a:r>
            <a:r>
              <a:rPr lang="en-US" dirty="0"/>
              <a:t> </a:t>
            </a:r>
            <a:r>
              <a:rPr lang="en-US" dirty="0" err="1"/>
              <a:t>gegaan</a:t>
            </a:r>
            <a:r>
              <a:rPr lang="en-US" dirty="0"/>
              <a:t>? Over </a:t>
            </a:r>
            <a:r>
              <a:rPr lang="en-US" dirty="0" err="1"/>
              <a:t>wiens</a:t>
            </a:r>
            <a:r>
              <a:rPr lang="en-US" dirty="0"/>
              <a:t> </a:t>
            </a:r>
            <a:r>
              <a:rPr lang="en-US" dirty="0" err="1"/>
              <a:t>grenzen</a:t>
            </a:r>
            <a:r>
              <a:rPr lang="en-US" dirty="0"/>
              <a:t>?</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D173BB03-9174-47D7-A70A-181FE19E4390}" type="slidenum">
              <a:rPr lang="en-US"/>
              <a:t>14</a:t>
            </a:fld>
            <a:endParaRPr lang="en-US"/>
          </a:p>
        </p:txBody>
      </p:sp>
    </p:spTree>
    <p:extLst>
      <p:ext uri="{BB962C8B-B14F-4D97-AF65-F5344CB8AC3E}">
        <p14:creationId xmlns:p14="http://schemas.microsoft.com/office/powerpoint/2010/main" val="3401570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ea typeface="Calibri"/>
                <a:cs typeface="Calibri"/>
              </a:rPr>
              <a:t>Bespreek</a:t>
            </a:r>
            <a:r>
              <a:rPr lang="en-US" dirty="0">
                <a:ea typeface="Calibri"/>
                <a:cs typeface="Calibri"/>
              </a:rPr>
              <a:t>:</a:t>
            </a:r>
            <a:endParaRPr lang="en-US" dirty="0"/>
          </a:p>
          <a:p>
            <a:pPr marL="171450" indent="-171450">
              <a:buFont typeface="Arial"/>
              <a:buChar char="•"/>
            </a:pPr>
            <a:r>
              <a:rPr lang="en-US" dirty="0" err="1">
                <a:ea typeface="Calibri" panose="020F0502020204030204"/>
                <a:cs typeface="Calibri" panose="020F0502020204030204"/>
              </a:rPr>
              <a:t>Toestemming</a:t>
            </a:r>
            <a:r>
              <a:rPr lang="en-US" dirty="0">
                <a:ea typeface="Calibri" panose="020F0502020204030204"/>
                <a:cs typeface="Calibri" panose="020F0502020204030204"/>
              </a:rPr>
              <a:t>: </a:t>
            </a:r>
            <a:r>
              <a:rPr lang="en-US" dirty="0" err="1">
                <a:ea typeface="Calibri" panose="020F0502020204030204"/>
                <a:cs typeface="Calibri" panose="020F0502020204030204"/>
              </a:rPr>
              <a:t>niet</a:t>
            </a:r>
            <a:r>
              <a:rPr lang="en-US" dirty="0">
                <a:ea typeface="Calibri" panose="020F0502020204030204"/>
                <a:cs typeface="Calibri" panose="020F0502020204030204"/>
              </a:rPr>
              <a:t> </a:t>
            </a:r>
            <a:r>
              <a:rPr lang="en-US" dirty="0" err="1">
                <a:ea typeface="Calibri" panose="020F0502020204030204"/>
                <a:cs typeface="Calibri" panose="020F0502020204030204"/>
              </a:rPr>
              <a:t>oké</a:t>
            </a:r>
            <a:endParaRPr lang="en-US" dirty="0">
              <a:ea typeface="Calibri" panose="020F0502020204030204"/>
              <a:cs typeface="Calibri" panose="020F0502020204030204"/>
            </a:endParaRPr>
          </a:p>
          <a:p>
            <a:pPr marL="171450" indent="-171450">
              <a:buFont typeface="Arial"/>
              <a:buChar char="•"/>
            </a:pPr>
            <a:r>
              <a:rPr lang="en-US" dirty="0" err="1">
                <a:ea typeface="Calibri" panose="020F0502020204030204"/>
                <a:cs typeface="Calibri" panose="020F0502020204030204"/>
              </a:rPr>
              <a:t>Gelijkwaardigheid</a:t>
            </a:r>
            <a:r>
              <a:rPr lang="en-US" dirty="0">
                <a:ea typeface="Calibri" panose="020F0502020204030204"/>
                <a:cs typeface="Calibri" panose="020F0502020204030204"/>
              </a:rPr>
              <a:t>: </a:t>
            </a:r>
            <a:r>
              <a:rPr lang="en-US" dirty="0" err="1">
                <a:ea typeface="Calibri" panose="020F0502020204030204"/>
                <a:cs typeface="Calibri" panose="020F0502020204030204"/>
              </a:rPr>
              <a:t>niet</a:t>
            </a:r>
            <a:r>
              <a:rPr lang="en-US" dirty="0">
                <a:ea typeface="Calibri" panose="020F0502020204030204"/>
                <a:cs typeface="Calibri" panose="020F0502020204030204"/>
              </a:rPr>
              <a:t> </a:t>
            </a:r>
            <a:r>
              <a:rPr lang="en-US" dirty="0" err="1">
                <a:ea typeface="Calibri" panose="020F0502020204030204"/>
                <a:cs typeface="Calibri" panose="020F0502020204030204"/>
              </a:rPr>
              <a:t>oké</a:t>
            </a:r>
            <a:endParaRPr lang="en-US" dirty="0">
              <a:ea typeface="Calibri" panose="020F0502020204030204"/>
              <a:cs typeface="Calibri" panose="020F0502020204030204"/>
            </a:endParaRPr>
          </a:p>
          <a:p>
            <a:pPr marL="171450" indent="-171450">
              <a:buFont typeface="Arial"/>
              <a:buChar char="•"/>
            </a:pPr>
            <a:r>
              <a:rPr lang="en-US" dirty="0" err="1">
                <a:ea typeface="Calibri" panose="020F0502020204030204"/>
                <a:cs typeface="Calibri" panose="020F0502020204030204"/>
              </a:rPr>
              <a:t>Vrijwilligheid</a:t>
            </a:r>
            <a:r>
              <a:rPr lang="en-US" dirty="0">
                <a:ea typeface="Calibri" panose="020F0502020204030204"/>
                <a:cs typeface="Calibri" panose="020F0502020204030204"/>
              </a:rPr>
              <a:t>: </a:t>
            </a:r>
            <a:r>
              <a:rPr lang="en-US" dirty="0" err="1">
                <a:ea typeface="Calibri" panose="020F0502020204030204"/>
                <a:cs typeface="Calibri" panose="020F0502020204030204"/>
              </a:rPr>
              <a:t>niet</a:t>
            </a:r>
            <a:r>
              <a:rPr lang="en-US" dirty="0">
                <a:ea typeface="Calibri" panose="020F0502020204030204"/>
                <a:cs typeface="Calibri" panose="020F0502020204030204"/>
              </a:rPr>
              <a:t> </a:t>
            </a:r>
            <a:r>
              <a:rPr lang="en-US" dirty="0" err="1">
                <a:ea typeface="Calibri" panose="020F0502020204030204"/>
                <a:cs typeface="Calibri" panose="020F0502020204030204"/>
              </a:rPr>
              <a:t>oké</a:t>
            </a:r>
            <a:endParaRPr lang="en-US" dirty="0">
              <a:ea typeface="Calibri" panose="020F0502020204030204"/>
              <a:cs typeface="Calibri" panose="020F0502020204030204"/>
            </a:endParaRPr>
          </a:p>
          <a:p>
            <a:endParaRPr lang="en-US" dirty="0"/>
          </a:p>
          <a:p>
            <a:r>
              <a:rPr lang="en-US" dirty="0"/>
              <a:t>-Stel je </a:t>
            </a:r>
            <a:r>
              <a:rPr lang="en-US" dirty="0" err="1"/>
              <a:t>voor</a:t>
            </a:r>
            <a:r>
              <a:rPr lang="en-US" dirty="0"/>
              <a:t> </a:t>
            </a:r>
            <a:r>
              <a:rPr lang="en-US" dirty="0" err="1"/>
              <a:t>dat</a:t>
            </a:r>
            <a:r>
              <a:rPr lang="en-US" dirty="0"/>
              <a:t> </a:t>
            </a:r>
            <a:r>
              <a:rPr lang="en-US" dirty="0" err="1"/>
              <a:t>jouw</a:t>
            </a:r>
            <a:r>
              <a:rPr lang="en-US" dirty="0"/>
              <a:t> </a:t>
            </a:r>
            <a:r>
              <a:rPr lang="en-US" dirty="0" err="1"/>
              <a:t>vriendinnen</a:t>
            </a:r>
            <a:r>
              <a:rPr lang="en-US" dirty="0"/>
              <a:t> </a:t>
            </a:r>
            <a:r>
              <a:rPr lang="en-US" dirty="0" err="1"/>
              <a:t>dit</a:t>
            </a:r>
            <a:r>
              <a:rPr lang="en-US" dirty="0"/>
              <a:t> </a:t>
            </a:r>
            <a:r>
              <a:rPr lang="en-US" dirty="0" err="1"/>
              <a:t>meemaken</a:t>
            </a:r>
            <a:r>
              <a:rPr lang="en-US" dirty="0"/>
              <a:t>, wat </a:t>
            </a:r>
            <a:r>
              <a:rPr lang="en-US" dirty="0" err="1"/>
              <a:t>zou</a:t>
            </a:r>
            <a:r>
              <a:rPr lang="en-US" dirty="0"/>
              <a:t> je </a:t>
            </a:r>
            <a:r>
              <a:rPr lang="en-US" dirty="0" err="1"/>
              <a:t>doen</a:t>
            </a:r>
            <a:r>
              <a:rPr lang="en-US" dirty="0"/>
              <a:t>?</a:t>
            </a:r>
            <a:endParaRPr lang="en-US" dirty="0">
              <a:ea typeface="Calibri"/>
              <a:cs typeface="Calibri"/>
            </a:endParaRPr>
          </a:p>
          <a:p>
            <a:r>
              <a:rPr lang="en-US" dirty="0"/>
              <a:t>-</a:t>
            </a:r>
            <a:r>
              <a:rPr lang="en-US" dirty="0" err="1"/>
              <a:t>Wordt</a:t>
            </a:r>
            <a:r>
              <a:rPr lang="en-US" dirty="0"/>
              <a:t> er </a:t>
            </a:r>
            <a:r>
              <a:rPr lang="en-US" dirty="0" err="1"/>
              <a:t>hier</a:t>
            </a:r>
            <a:r>
              <a:rPr lang="en-US" dirty="0"/>
              <a:t> over </a:t>
            </a:r>
            <a:r>
              <a:rPr lang="en-US" dirty="0" err="1"/>
              <a:t>grenzen</a:t>
            </a:r>
            <a:r>
              <a:rPr lang="en-US" dirty="0"/>
              <a:t> </a:t>
            </a:r>
            <a:r>
              <a:rPr lang="en-US" dirty="0" err="1"/>
              <a:t>gegaan</a:t>
            </a:r>
            <a:r>
              <a:rPr lang="en-US" dirty="0"/>
              <a:t>? Over </a:t>
            </a:r>
            <a:r>
              <a:rPr lang="en-US" dirty="0" err="1"/>
              <a:t>wiens</a:t>
            </a:r>
            <a:r>
              <a:rPr lang="en-US" dirty="0"/>
              <a:t> </a:t>
            </a:r>
            <a:r>
              <a:rPr lang="en-US" dirty="0" err="1"/>
              <a:t>grenzen</a:t>
            </a:r>
            <a:r>
              <a:rPr lang="en-US" dirty="0"/>
              <a:t>?</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D173BB03-9174-47D7-A70A-181FE19E4390}" type="slidenum">
              <a:rPr lang="en-US"/>
              <a:t>15</a:t>
            </a:fld>
            <a:endParaRPr lang="en-US"/>
          </a:p>
        </p:txBody>
      </p:sp>
    </p:spTree>
    <p:extLst>
      <p:ext uri="{BB962C8B-B14F-4D97-AF65-F5344CB8AC3E}">
        <p14:creationId xmlns:p14="http://schemas.microsoft.com/office/powerpoint/2010/main" val="351233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ea typeface="Calibri"/>
                <a:cs typeface="Calibri"/>
              </a:rPr>
              <a:t>Bespreek</a:t>
            </a:r>
            <a:r>
              <a:rPr lang="en-US" dirty="0">
                <a:ea typeface="Calibri"/>
                <a:cs typeface="Calibri"/>
              </a:rPr>
              <a:t>:</a:t>
            </a:r>
            <a:endParaRPr lang="en-US" dirty="0"/>
          </a:p>
          <a:p>
            <a:pPr marL="171450" indent="-171450">
              <a:buFont typeface="Arial"/>
              <a:buChar char="•"/>
            </a:pPr>
            <a:r>
              <a:rPr lang="en-US" dirty="0" err="1">
                <a:ea typeface="Calibri" panose="020F0502020204030204"/>
                <a:cs typeface="Calibri" panose="020F0502020204030204"/>
              </a:rPr>
              <a:t>Toestemming</a:t>
            </a:r>
            <a:r>
              <a:rPr lang="en-US" dirty="0">
                <a:ea typeface="Calibri" panose="020F0502020204030204"/>
                <a:cs typeface="Calibri" panose="020F0502020204030204"/>
              </a:rPr>
              <a:t>: </a:t>
            </a:r>
            <a:r>
              <a:rPr lang="en-US" dirty="0" err="1">
                <a:ea typeface="Calibri" panose="020F0502020204030204"/>
                <a:cs typeface="Calibri" panose="020F0502020204030204"/>
              </a:rPr>
              <a:t>niet</a:t>
            </a:r>
            <a:r>
              <a:rPr lang="en-US" dirty="0">
                <a:ea typeface="Calibri" panose="020F0502020204030204"/>
                <a:cs typeface="Calibri" panose="020F0502020204030204"/>
              </a:rPr>
              <a:t> </a:t>
            </a:r>
            <a:r>
              <a:rPr lang="en-US" dirty="0" err="1">
                <a:ea typeface="Calibri" panose="020F0502020204030204"/>
                <a:cs typeface="Calibri" panose="020F0502020204030204"/>
              </a:rPr>
              <a:t>oké</a:t>
            </a:r>
            <a:endParaRPr lang="en-US" dirty="0">
              <a:ea typeface="Calibri" panose="020F0502020204030204"/>
              <a:cs typeface="Calibri" panose="020F0502020204030204"/>
            </a:endParaRPr>
          </a:p>
          <a:p>
            <a:pPr marL="171450" indent="-171450">
              <a:buFont typeface="Arial"/>
              <a:buChar char="•"/>
            </a:pPr>
            <a:r>
              <a:rPr lang="en-US" dirty="0" err="1">
                <a:ea typeface="Calibri" panose="020F0502020204030204"/>
                <a:cs typeface="Calibri" panose="020F0502020204030204"/>
              </a:rPr>
              <a:t>Gelijkwaardigheid</a:t>
            </a:r>
            <a:r>
              <a:rPr lang="en-US" dirty="0">
                <a:ea typeface="Calibri" panose="020F0502020204030204"/>
                <a:cs typeface="Calibri" panose="020F0502020204030204"/>
              </a:rPr>
              <a:t>: </a:t>
            </a:r>
            <a:r>
              <a:rPr lang="en-US" dirty="0" err="1">
                <a:ea typeface="Calibri" panose="020F0502020204030204"/>
                <a:cs typeface="Calibri" panose="020F0502020204030204"/>
              </a:rPr>
              <a:t>niet</a:t>
            </a:r>
            <a:r>
              <a:rPr lang="en-US" dirty="0">
                <a:ea typeface="Calibri" panose="020F0502020204030204"/>
                <a:cs typeface="Calibri" panose="020F0502020204030204"/>
              </a:rPr>
              <a:t> </a:t>
            </a:r>
            <a:r>
              <a:rPr lang="en-US" dirty="0" err="1">
                <a:ea typeface="Calibri" panose="020F0502020204030204"/>
                <a:cs typeface="Calibri" panose="020F0502020204030204"/>
              </a:rPr>
              <a:t>oké</a:t>
            </a:r>
            <a:endParaRPr lang="en-US" dirty="0">
              <a:ea typeface="Calibri" panose="020F0502020204030204"/>
              <a:cs typeface="Calibri" panose="020F0502020204030204"/>
            </a:endParaRPr>
          </a:p>
          <a:p>
            <a:pPr marL="171450" indent="-171450">
              <a:buFont typeface="Arial"/>
              <a:buChar char="•"/>
            </a:pPr>
            <a:r>
              <a:rPr lang="en-US" dirty="0" err="1">
                <a:ea typeface="Calibri" panose="020F0502020204030204"/>
                <a:cs typeface="Calibri" panose="020F0502020204030204"/>
              </a:rPr>
              <a:t>Vrijwilligheid</a:t>
            </a:r>
            <a:r>
              <a:rPr lang="en-US" dirty="0">
                <a:ea typeface="Calibri" panose="020F0502020204030204"/>
                <a:cs typeface="Calibri" panose="020F0502020204030204"/>
              </a:rPr>
              <a:t>: </a:t>
            </a:r>
            <a:r>
              <a:rPr lang="en-US" dirty="0" err="1">
                <a:ea typeface="Calibri" panose="020F0502020204030204"/>
                <a:cs typeface="Calibri" panose="020F0502020204030204"/>
              </a:rPr>
              <a:t>niet</a:t>
            </a:r>
            <a:r>
              <a:rPr lang="en-US" dirty="0">
                <a:ea typeface="Calibri" panose="020F0502020204030204"/>
                <a:cs typeface="Calibri" panose="020F0502020204030204"/>
              </a:rPr>
              <a:t> </a:t>
            </a:r>
            <a:r>
              <a:rPr lang="en-US" dirty="0" err="1">
                <a:ea typeface="Calibri" panose="020F0502020204030204"/>
                <a:cs typeface="Calibri" panose="020F0502020204030204"/>
              </a:rPr>
              <a:t>oké</a:t>
            </a:r>
            <a:endParaRPr lang="en-US" dirty="0">
              <a:ea typeface="Calibri" panose="020F0502020204030204"/>
              <a:cs typeface="Calibri" panose="020F0502020204030204"/>
            </a:endParaRPr>
          </a:p>
          <a:p>
            <a:endParaRPr lang="en-US" dirty="0"/>
          </a:p>
          <a:p>
            <a:r>
              <a:rPr lang="en-US" dirty="0"/>
              <a:t>-Stel je </a:t>
            </a:r>
            <a:r>
              <a:rPr lang="en-US" dirty="0" err="1"/>
              <a:t>voor</a:t>
            </a:r>
            <a:r>
              <a:rPr lang="en-US" dirty="0"/>
              <a:t> </a:t>
            </a:r>
            <a:r>
              <a:rPr lang="en-US" dirty="0" err="1"/>
              <a:t>dat</a:t>
            </a:r>
            <a:r>
              <a:rPr lang="en-US" dirty="0"/>
              <a:t> </a:t>
            </a:r>
            <a:r>
              <a:rPr lang="en-US" dirty="0" err="1"/>
              <a:t>jouw</a:t>
            </a:r>
            <a:r>
              <a:rPr lang="en-US" dirty="0"/>
              <a:t> </a:t>
            </a:r>
            <a:r>
              <a:rPr lang="en-US" dirty="0" err="1"/>
              <a:t>vriendinnen</a:t>
            </a:r>
            <a:r>
              <a:rPr lang="en-US" dirty="0"/>
              <a:t> </a:t>
            </a:r>
            <a:r>
              <a:rPr lang="en-US" dirty="0" err="1"/>
              <a:t>dit</a:t>
            </a:r>
            <a:r>
              <a:rPr lang="en-US" dirty="0"/>
              <a:t> </a:t>
            </a:r>
            <a:r>
              <a:rPr lang="en-US" dirty="0" err="1"/>
              <a:t>meemaken</a:t>
            </a:r>
            <a:r>
              <a:rPr lang="en-US" dirty="0"/>
              <a:t>, wat </a:t>
            </a:r>
            <a:r>
              <a:rPr lang="en-US" dirty="0" err="1"/>
              <a:t>zou</a:t>
            </a:r>
            <a:r>
              <a:rPr lang="en-US" dirty="0"/>
              <a:t> je </a:t>
            </a:r>
            <a:r>
              <a:rPr lang="en-US" dirty="0" err="1"/>
              <a:t>doen</a:t>
            </a:r>
            <a:r>
              <a:rPr lang="en-US" dirty="0"/>
              <a:t>?</a:t>
            </a:r>
            <a:endParaRPr lang="en-US" dirty="0">
              <a:ea typeface="Calibri"/>
              <a:cs typeface="Calibri"/>
            </a:endParaRPr>
          </a:p>
          <a:p>
            <a:r>
              <a:rPr lang="en-US" dirty="0"/>
              <a:t>-</a:t>
            </a:r>
            <a:r>
              <a:rPr lang="en-US" dirty="0" err="1"/>
              <a:t>Wordt</a:t>
            </a:r>
            <a:r>
              <a:rPr lang="en-US" dirty="0"/>
              <a:t> er </a:t>
            </a:r>
            <a:r>
              <a:rPr lang="en-US" dirty="0" err="1"/>
              <a:t>hier</a:t>
            </a:r>
            <a:r>
              <a:rPr lang="en-US" dirty="0"/>
              <a:t> over </a:t>
            </a:r>
            <a:r>
              <a:rPr lang="en-US" dirty="0" err="1"/>
              <a:t>grenzen</a:t>
            </a:r>
            <a:r>
              <a:rPr lang="en-US" dirty="0"/>
              <a:t> </a:t>
            </a:r>
            <a:r>
              <a:rPr lang="en-US" dirty="0" err="1"/>
              <a:t>gegaan</a:t>
            </a:r>
            <a:r>
              <a:rPr lang="en-US" dirty="0"/>
              <a:t>? Over </a:t>
            </a:r>
            <a:r>
              <a:rPr lang="en-US" dirty="0" err="1"/>
              <a:t>wiens</a:t>
            </a:r>
            <a:r>
              <a:rPr lang="en-US" dirty="0"/>
              <a:t> </a:t>
            </a:r>
            <a:r>
              <a:rPr lang="en-US" dirty="0" err="1"/>
              <a:t>grenzen</a:t>
            </a:r>
            <a:r>
              <a:rPr lang="en-US" dirty="0"/>
              <a:t>?</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D173BB03-9174-47D7-A70A-181FE19E4390}" type="slidenum">
              <a:rPr lang="en-US"/>
              <a:t>16</a:t>
            </a:fld>
            <a:endParaRPr lang="en-US"/>
          </a:p>
        </p:txBody>
      </p:sp>
    </p:spTree>
    <p:extLst>
      <p:ext uri="{BB962C8B-B14F-4D97-AF65-F5344CB8AC3E}">
        <p14:creationId xmlns:p14="http://schemas.microsoft.com/office/powerpoint/2010/main" val="1640963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9AC22BA4-8243-4923-A61F-2DC5AA6913D2}" type="slidenum">
              <a:rPr lang="en-IE" smtClean="0"/>
              <a:t>17</a:t>
            </a:fld>
            <a:endParaRPr lang="en-IE"/>
          </a:p>
        </p:txBody>
      </p:sp>
    </p:spTree>
    <p:extLst>
      <p:ext uri="{BB962C8B-B14F-4D97-AF65-F5344CB8AC3E}">
        <p14:creationId xmlns:p14="http://schemas.microsoft.com/office/powerpoint/2010/main" val="15314895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70BEB-EC47-8B71-3C72-6F81116B2096}"/>
              </a:ext>
            </a:extLst>
          </p:cNvPr>
          <p:cNvSpPr>
            <a:spLocks noGrp="1"/>
          </p:cNvSpPr>
          <p:nvPr>
            <p:ph type="ctrTitle"/>
          </p:nvPr>
        </p:nvSpPr>
        <p:spPr>
          <a:xfrm>
            <a:off x="1524000" y="1122363"/>
            <a:ext cx="9144000" cy="2387600"/>
          </a:xfrm>
        </p:spPr>
        <p:txBody>
          <a:bodyPr anchor="b"/>
          <a:lstStyle>
            <a:lvl1pPr algn="ctr">
              <a:defRPr sz="6000">
                <a:solidFill>
                  <a:schemeClr val="accent6">
                    <a:lumMod val="10000"/>
                  </a:schemeClr>
                </a:solidFill>
              </a:defRPr>
            </a:lvl1pPr>
          </a:lstStyle>
          <a:p>
            <a:r>
              <a:rPr lang="en-US"/>
              <a:t>Click to edit Master title style</a:t>
            </a:r>
            <a:endParaRPr lang="en-IE"/>
          </a:p>
        </p:txBody>
      </p:sp>
      <p:sp>
        <p:nvSpPr>
          <p:cNvPr id="3" name="Subtitle 2">
            <a:extLst>
              <a:ext uri="{FF2B5EF4-FFF2-40B4-BE49-F238E27FC236}">
                <a16:creationId xmlns:a16="http://schemas.microsoft.com/office/drawing/2014/main" id="{9B917E3E-514C-6005-E277-5B6628CD06B2}"/>
              </a:ext>
            </a:extLst>
          </p:cNvPr>
          <p:cNvSpPr>
            <a:spLocks noGrp="1"/>
          </p:cNvSpPr>
          <p:nvPr>
            <p:ph type="subTitle" idx="1"/>
          </p:nvPr>
        </p:nvSpPr>
        <p:spPr>
          <a:xfrm>
            <a:off x="1524000" y="3602038"/>
            <a:ext cx="9144000" cy="1655762"/>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7CA25047-C9E6-0622-0474-12FDA24AB528}"/>
              </a:ext>
            </a:extLst>
          </p:cNvPr>
          <p:cNvSpPr>
            <a:spLocks noGrp="1"/>
          </p:cNvSpPr>
          <p:nvPr>
            <p:ph type="dt" sz="half" idx="10"/>
          </p:nvPr>
        </p:nvSpPr>
        <p:spPr/>
        <p:txBody>
          <a:bodyPr/>
          <a:lstStyle>
            <a:lvl1pPr>
              <a:defRPr>
                <a:latin typeface="+mn-lt"/>
              </a:defRPr>
            </a:lvl1pPr>
          </a:lstStyle>
          <a:p>
            <a:fld id="{C011594F-599E-4C18-B383-E288473ACDC0}" type="datetimeFigureOut">
              <a:rPr lang="en-IE" smtClean="0"/>
              <a:pPr/>
              <a:t>20/01/2025</a:t>
            </a:fld>
            <a:endParaRPr lang="en-IE"/>
          </a:p>
        </p:txBody>
      </p:sp>
      <p:sp>
        <p:nvSpPr>
          <p:cNvPr id="5" name="Footer Placeholder 4">
            <a:extLst>
              <a:ext uri="{FF2B5EF4-FFF2-40B4-BE49-F238E27FC236}">
                <a16:creationId xmlns:a16="http://schemas.microsoft.com/office/drawing/2014/main" id="{009B5BD1-EE57-753A-E341-C5230FC61A41}"/>
              </a:ext>
            </a:extLst>
          </p:cNvPr>
          <p:cNvSpPr>
            <a:spLocks noGrp="1"/>
          </p:cNvSpPr>
          <p:nvPr>
            <p:ph type="ftr" sz="quarter" idx="11"/>
          </p:nvPr>
        </p:nvSpPr>
        <p:spPr/>
        <p:txBody>
          <a:bodyPr/>
          <a:lstStyle>
            <a:lvl1pPr>
              <a:defRPr>
                <a:latin typeface="+mn-lt"/>
              </a:defRPr>
            </a:lvl1pPr>
          </a:lstStyle>
          <a:p>
            <a:endParaRPr lang="en-IE"/>
          </a:p>
        </p:txBody>
      </p:sp>
      <p:sp>
        <p:nvSpPr>
          <p:cNvPr id="6" name="Slide Number Placeholder 5">
            <a:extLst>
              <a:ext uri="{FF2B5EF4-FFF2-40B4-BE49-F238E27FC236}">
                <a16:creationId xmlns:a16="http://schemas.microsoft.com/office/drawing/2014/main" id="{854A2636-E157-50C8-9836-68412599A228}"/>
              </a:ext>
            </a:extLst>
          </p:cNvPr>
          <p:cNvSpPr>
            <a:spLocks noGrp="1"/>
          </p:cNvSpPr>
          <p:nvPr>
            <p:ph type="sldNum" sz="quarter" idx="12"/>
          </p:nvPr>
        </p:nvSpPr>
        <p:spPr/>
        <p:txBody>
          <a:bodyPr/>
          <a:lstStyle>
            <a:lvl1pPr>
              <a:defRPr>
                <a:latin typeface="+mn-lt"/>
              </a:defRPr>
            </a:lvl1pPr>
          </a:lstStyle>
          <a:p>
            <a:fld id="{4E88BB13-D5A4-474B-BE0A-E538989FB095}" type="slidenum">
              <a:rPr lang="en-IE" smtClean="0"/>
              <a:pPr/>
              <a:t>‹#›</a:t>
            </a:fld>
            <a:endParaRPr lang="en-IE"/>
          </a:p>
        </p:txBody>
      </p:sp>
      <p:pic>
        <p:nvPicPr>
          <p:cNvPr id="7" name="Google Shape;21;p19" descr="Plan International Logo">
            <a:extLst>
              <a:ext uri="{FF2B5EF4-FFF2-40B4-BE49-F238E27FC236}">
                <a16:creationId xmlns:a16="http://schemas.microsoft.com/office/drawing/2014/main" id="{EF11C99A-2729-4920-10C8-ABF2FE2868DC}"/>
              </a:ext>
            </a:extLst>
          </p:cNvPr>
          <p:cNvPicPr preferRelativeResize="0"/>
          <p:nvPr userDrawn="1"/>
        </p:nvPicPr>
        <p:blipFill rotWithShape="1">
          <a:blip r:embed="rId2">
            <a:alphaModFix/>
          </a:blip>
          <a:srcRect/>
          <a:stretch/>
        </p:blipFill>
        <p:spPr>
          <a:xfrm>
            <a:off x="10668000" y="257245"/>
            <a:ext cx="1245636" cy="473884"/>
          </a:xfrm>
          <a:prstGeom prst="rect">
            <a:avLst/>
          </a:prstGeom>
          <a:noFill/>
          <a:ln>
            <a:noFill/>
          </a:ln>
        </p:spPr>
      </p:pic>
    </p:spTree>
    <p:extLst>
      <p:ext uri="{BB962C8B-B14F-4D97-AF65-F5344CB8AC3E}">
        <p14:creationId xmlns:p14="http://schemas.microsoft.com/office/powerpoint/2010/main" val="1392286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222CC-2954-F50B-A44D-AE7C6ADC85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4" name="Text Placeholder 3">
            <a:extLst>
              <a:ext uri="{FF2B5EF4-FFF2-40B4-BE49-F238E27FC236}">
                <a16:creationId xmlns:a16="http://schemas.microsoft.com/office/drawing/2014/main" id="{111419BE-9C3E-18B2-5D85-C4F610478D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86EB73-974D-C12F-FF18-3432A63E301D}"/>
              </a:ext>
            </a:extLst>
          </p:cNvPr>
          <p:cNvSpPr>
            <a:spLocks noGrp="1"/>
          </p:cNvSpPr>
          <p:nvPr>
            <p:ph type="dt" sz="half" idx="10"/>
          </p:nvPr>
        </p:nvSpPr>
        <p:spPr/>
        <p:txBody>
          <a:bodyPr/>
          <a:lstStyle/>
          <a:p>
            <a:fld id="{C011594F-599E-4C18-B383-E288473ACDC0}" type="datetimeFigureOut">
              <a:rPr lang="en-IE" smtClean="0"/>
              <a:t>20/01/2025</a:t>
            </a:fld>
            <a:endParaRPr lang="en-IE"/>
          </a:p>
        </p:txBody>
      </p:sp>
      <p:sp>
        <p:nvSpPr>
          <p:cNvPr id="6" name="Footer Placeholder 5">
            <a:extLst>
              <a:ext uri="{FF2B5EF4-FFF2-40B4-BE49-F238E27FC236}">
                <a16:creationId xmlns:a16="http://schemas.microsoft.com/office/drawing/2014/main" id="{188C84E2-20F6-FC7B-0C90-8E101403A21C}"/>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1916CC44-F34E-1741-DED6-3D6B705EC1E6}"/>
              </a:ext>
            </a:extLst>
          </p:cNvPr>
          <p:cNvSpPr>
            <a:spLocks noGrp="1"/>
          </p:cNvSpPr>
          <p:nvPr>
            <p:ph type="sldNum" sz="quarter" idx="12"/>
          </p:nvPr>
        </p:nvSpPr>
        <p:spPr/>
        <p:txBody>
          <a:bodyPr/>
          <a:lstStyle/>
          <a:p>
            <a:fld id="{4E88BB13-D5A4-474B-BE0A-E538989FB095}" type="slidenum">
              <a:rPr lang="en-IE" smtClean="0"/>
              <a:t>‹#›</a:t>
            </a:fld>
            <a:endParaRPr lang="en-IE"/>
          </a:p>
        </p:txBody>
      </p:sp>
      <p:sp>
        <p:nvSpPr>
          <p:cNvPr id="9" name="Picture Placeholder 8">
            <a:extLst>
              <a:ext uri="{FF2B5EF4-FFF2-40B4-BE49-F238E27FC236}">
                <a16:creationId xmlns:a16="http://schemas.microsoft.com/office/drawing/2014/main" id="{4B060EA0-24EF-57A8-66B3-414C61B86594}"/>
              </a:ext>
            </a:extLst>
          </p:cNvPr>
          <p:cNvSpPr>
            <a:spLocks noGrp="1"/>
          </p:cNvSpPr>
          <p:nvPr>
            <p:ph type="pic" sz="quarter" idx="13"/>
          </p:nvPr>
        </p:nvSpPr>
        <p:spPr>
          <a:xfrm>
            <a:off x="4889500" y="457200"/>
            <a:ext cx="6462713" cy="5411788"/>
          </a:xfrm>
        </p:spPr>
        <p:txBody>
          <a:bodyPr/>
          <a:lstStyle/>
          <a:p>
            <a:endParaRPr lang="en-IE"/>
          </a:p>
        </p:txBody>
      </p:sp>
    </p:spTree>
    <p:extLst>
      <p:ext uri="{BB962C8B-B14F-4D97-AF65-F5344CB8AC3E}">
        <p14:creationId xmlns:p14="http://schemas.microsoft.com/office/powerpoint/2010/main" val="1245401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_Colour">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6ACED-80AD-3CB0-A243-263E161C446F}"/>
              </a:ext>
            </a:extLst>
          </p:cNvPr>
          <p:cNvSpPr>
            <a:spLocks noGrp="1"/>
          </p:cNvSpPr>
          <p:nvPr>
            <p:ph type="title"/>
          </p:nvPr>
        </p:nvSpPr>
        <p:spPr>
          <a:xfrm>
            <a:off x="7421563" y="457200"/>
            <a:ext cx="3932237" cy="1600200"/>
          </a:xfrm>
        </p:spPr>
        <p:txBody>
          <a:bodyPr anchor="b"/>
          <a:lstStyle>
            <a:lvl1pPr>
              <a:defRPr sz="3200">
                <a:solidFill>
                  <a:schemeClr val="tx1"/>
                </a:solidFill>
              </a:defRPr>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8B215DD8-B41E-E2AA-01BD-B91202F96F02}"/>
              </a:ext>
            </a:extLst>
          </p:cNvPr>
          <p:cNvSpPr>
            <a:spLocks noGrp="1"/>
          </p:cNvSpPr>
          <p:nvPr>
            <p:ph type="pic" idx="1"/>
          </p:nvPr>
        </p:nvSpPr>
        <p:spPr>
          <a:xfrm>
            <a:off x="0" y="0"/>
            <a:ext cx="6783355" cy="6857999"/>
          </a:xfrm>
          <a:solidFill>
            <a:schemeClr val="tx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IE"/>
          </a:p>
        </p:txBody>
      </p:sp>
      <p:sp>
        <p:nvSpPr>
          <p:cNvPr id="4" name="Text Placeholder 3">
            <a:extLst>
              <a:ext uri="{FF2B5EF4-FFF2-40B4-BE49-F238E27FC236}">
                <a16:creationId xmlns:a16="http://schemas.microsoft.com/office/drawing/2014/main" id="{6C56964B-5A70-CB61-B800-29707D68290C}"/>
              </a:ext>
            </a:extLst>
          </p:cNvPr>
          <p:cNvSpPr>
            <a:spLocks noGrp="1"/>
          </p:cNvSpPr>
          <p:nvPr>
            <p:ph type="body" sz="half" idx="2"/>
          </p:nvPr>
        </p:nvSpPr>
        <p:spPr>
          <a:xfrm>
            <a:off x="7421563" y="2057400"/>
            <a:ext cx="3932237" cy="3811588"/>
          </a:xfrm>
        </p:spPr>
        <p:txBody>
          <a:bodyPr/>
          <a:lstStyle>
            <a:lvl1pPr marL="285750" indent="-285750">
              <a:buFont typeface="Arial" panose="020B0604020202020204" pitchFamily="34" charset="0"/>
              <a:buChar char="•"/>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D8F2FCC3-E652-3FB6-846F-7D3E14FDEF11}"/>
              </a:ext>
            </a:extLst>
          </p:cNvPr>
          <p:cNvSpPr>
            <a:spLocks noGrp="1"/>
          </p:cNvSpPr>
          <p:nvPr>
            <p:ph type="sldNum" sz="quarter" idx="12"/>
          </p:nvPr>
        </p:nvSpPr>
        <p:spPr/>
        <p:txBody>
          <a:bodyPr/>
          <a:lstStyle>
            <a:lvl1pPr>
              <a:defRPr>
                <a:solidFill>
                  <a:schemeClr val="tx1"/>
                </a:solidFill>
              </a:defRPr>
            </a:lvl1pPr>
          </a:lstStyle>
          <a:p>
            <a:fld id="{4E88BB13-D5A4-474B-BE0A-E538989FB095}" type="slidenum">
              <a:rPr lang="en-IE" smtClean="0"/>
              <a:pPr/>
              <a:t>‹#›</a:t>
            </a:fld>
            <a:endParaRPr lang="en-IE"/>
          </a:p>
        </p:txBody>
      </p:sp>
    </p:spTree>
    <p:extLst>
      <p:ext uri="{BB962C8B-B14F-4D97-AF65-F5344CB8AC3E}">
        <p14:creationId xmlns:p14="http://schemas.microsoft.com/office/powerpoint/2010/main" val="28647044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Text_Colour">
    <p:bg>
      <p:bgPr>
        <a:solidFill>
          <a:schemeClr val="accent2"/>
        </a:solidFill>
        <a:effectLst/>
      </p:bgPr>
    </p:bg>
    <p:spTree>
      <p:nvGrpSpPr>
        <p:cNvPr id="1" name=""/>
        <p:cNvGrpSpPr/>
        <p:nvPr/>
      </p:nvGrpSpPr>
      <p:grpSpPr>
        <a:xfrm>
          <a:off x="0" y="0"/>
          <a:ext cx="0" cy="0"/>
          <a:chOff x="0" y="0"/>
          <a:chExt cx="0" cy="0"/>
        </a:xfrm>
      </p:grpSpPr>
      <p:sp>
        <p:nvSpPr>
          <p:cNvPr id="5" name="Google Shape;85;p29">
            <a:extLst>
              <a:ext uri="{FF2B5EF4-FFF2-40B4-BE49-F238E27FC236}">
                <a16:creationId xmlns:a16="http://schemas.microsoft.com/office/drawing/2014/main" id="{D7210DBA-6809-2789-5D68-A69B232D3933}"/>
              </a:ext>
            </a:extLst>
          </p:cNvPr>
          <p:cNvSpPr/>
          <p:nvPr userDrawn="1"/>
        </p:nvSpPr>
        <p:spPr>
          <a:xfrm>
            <a:off x="5657850" y="755780"/>
            <a:ext cx="5695950" cy="5600570"/>
          </a:xfrm>
          <a:prstGeom prst="rect">
            <a:avLst/>
          </a:prstGeom>
          <a:solidFill>
            <a:srgbClr val="0072C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9" name="Content Placeholder 2">
            <a:extLst>
              <a:ext uri="{FF2B5EF4-FFF2-40B4-BE49-F238E27FC236}">
                <a16:creationId xmlns:a16="http://schemas.microsoft.com/office/drawing/2014/main" id="{B2F780C0-D814-3D24-F3A4-DA5CCDE16979}"/>
              </a:ext>
            </a:extLst>
          </p:cNvPr>
          <p:cNvSpPr>
            <a:spLocks noGrp="1"/>
          </p:cNvSpPr>
          <p:nvPr>
            <p:ph sz="half" idx="1"/>
          </p:nvPr>
        </p:nvSpPr>
        <p:spPr>
          <a:xfrm>
            <a:off x="5886450" y="2164701"/>
            <a:ext cx="5181600" cy="401226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2" name="Title 1">
            <a:extLst>
              <a:ext uri="{FF2B5EF4-FFF2-40B4-BE49-F238E27FC236}">
                <a16:creationId xmlns:a16="http://schemas.microsoft.com/office/drawing/2014/main" id="{AAD4F6E1-DCA5-17CD-D050-49FC31079A9B}"/>
              </a:ext>
            </a:extLst>
          </p:cNvPr>
          <p:cNvSpPr>
            <a:spLocks noGrp="1"/>
          </p:cNvSpPr>
          <p:nvPr>
            <p:ph type="title"/>
          </p:nvPr>
        </p:nvSpPr>
        <p:spPr>
          <a:xfrm>
            <a:off x="5886450" y="950975"/>
            <a:ext cx="5181600" cy="1213725"/>
          </a:xfrm>
        </p:spPr>
        <p:txBody>
          <a:bodyPr anchor="b"/>
          <a:lstStyle>
            <a:lvl1pPr>
              <a:defRPr sz="3200">
                <a:solidFill>
                  <a:schemeClr val="tx1"/>
                </a:solidFill>
              </a:defRPr>
            </a:lvl1pPr>
          </a:lstStyle>
          <a:p>
            <a:r>
              <a:rPr lang="en-US"/>
              <a:t>Click to edit Master title style</a:t>
            </a:r>
            <a:endParaRPr lang="en-IE"/>
          </a:p>
        </p:txBody>
      </p:sp>
    </p:spTree>
    <p:extLst>
      <p:ext uri="{BB962C8B-B14F-4D97-AF65-F5344CB8AC3E}">
        <p14:creationId xmlns:p14="http://schemas.microsoft.com/office/powerpoint/2010/main" val="41743204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tx1"/>
        </a:solidFill>
        <a:effectLst/>
      </p:bgPr>
    </p:bg>
    <p:spTree>
      <p:nvGrpSpPr>
        <p:cNvPr id="1" name=""/>
        <p:cNvGrpSpPr/>
        <p:nvPr/>
      </p:nvGrpSpPr>
      <p:grpSpPr>
        <a:xfrm>
          <a:off x="0" y="0"/>
          <a:ext cx="0" cy="0"/>
          <a:chOff x="0" y="0"/>
          <a:chExt cx="0" cy="0"/>
        </a:xfrm>
      </p:grpSpPr>
      <p:sp>
        <p:nvSpPr>
          <p:cNvPr id="5" name="Google Shape;85;p29">
            <a:extLst>
              <a:ext uri="{FF2B5EF4-FFF2-40B4-BE49-F238E27FC236}">
                <a16:creationId xmlns:a16="http://schemas.microsoft.com/office/drawing/2014/main" id="{D7210DBA-6809-2789-5D68-A69B232D3933}"/>
              </a:ext>
            </a:extLst>
          </p:cNvPr>
          <p:cNvSpPr/>
          <p:nvPr userDrawn="1"/>
        </p:nvSpPr>
        <p:spPr>
          <a:xfrm>
            <a:off x="6867330" y="755780"/>
            <a:ext cx="4486470" cy="539887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accent1"/>
              </a:solidFill>
              <a:latin typeface="Arial"/>
              <a:ea typeface="Arial"/>
              <a:cs typeface="Arial"/>
              <a:sym typeface="Arial"/>
            </a:endParaRPr>
          </a:p>
        </p:txBody>
      </p:sp>
      <p:sp>
        <p:nvSpPr>
          <p:cNvPr id="2" name="Title 1">
            <a:extLst>
              <a:ext uri="{FF2B5EF4-FFF2-40B4-BE49-F238E27FC236}">
                <a16:creationId xmlns:a16="http://schemas.microsoft.com/office/drawing/2014/main" id="{19F6ACED-80AD-3CB0-A243-263E161C446F}"/>
              </a:ext>
            </a:extLst>
          </p:cNvPr>
          <p:cNvSpPr>
            <a:spLocks noGrp="1"/>
          </p:cNvSpPr>
          <p:nvPr>
            <p:ph type="title"/>
          </p:nvPr>
        </p:nvSpPr>
        <p:spPr>
          <a:xfrm>
            <a:off x="7150975" y="1525680"/>
            <a:ext cx="3932237" cy="4249968"/>
          </a:xfrm>
        </p:spPr>
        <p:txBody>
          <a:bodyPr anchor="t"/>
          <a:lstStyle>
            <a:lvl1pPr>
              <a:defRPr sz="3200">
                <a:solidFill>
                  <a:schemeClr val="accent5"/>
                </a:solidFill>
              </a:defRPr>
            </a:lvl1pPr>
          </a:lstStyle>
          <a:p>
            <a:r>
              <a:rPr lang="en-US"/>
              <a:t>Click to edit Master title style</a:t>
            </a:r>
            <a:endParaRPr lang="en-IE"/>
          </a:p>
        </p:txBody>
      </p:sp>
      <p:sp>
        <p:nvSpPr>
          <p:cNvPr id="9" name="Content Placeholder 2">
            <a:extLst>
              <a:ext uri="{FF2B5EF4-FFF2-40B4-BE49-F238E27FC236}">
                <a16:creationId xmlns:a16="http://schemas.microsoft.com/office/drawing/2014/main" id="{B2F780C0-D814-3D24-F3A4-DA5CCDE16979}"/>
              </a:ext>
            </a:extLst>
          </p:cNvPr>
          <p:cNvSpPr>
            <a:spLocks noGrp="1"/>
          </p:cNvSpPr>
          <p:nvPr>
            <p:ph sz="half" idx="1"/>
          </p:nvPr>
        </p:nvSpPr>
        <p:spPr>
          <a:xfrm>
            <a:off x="838200" y="1990725"/>
            <a:ext cx="5181600" cy="4186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12" name="Date Placeholder 4">
            <a:extLst>
              <a:ext uri="{FF2B5EF4-FFF2-40B4-BE49-F238E27FC236}">
                <a16:creationId xmlns:a16="http://schemas.microsoft.com/office/drawing/2014/main" id="{408496B0-D73E-52A5-0ECC-B6A29DB4666B}"/>
              </a:ext>
            </a:extLst>
          </p:cNvPr>
          <p:cNvSpPr>
            <a:spLocks noGrp="1"/>
          </p:cNvSpPr>
          <p:nvPr>
            <p:ph type="dt" sz="half" idx="10"/>
          </p:nvPr>
        </p:nvSpPr>
        <p:spPr>
          <a:xfrm>
            <a:off x="838200" y="6356350"/>
            <a:ext cx="2743200" cy="365125"/>
          </a:xfrm>
        </p:spPr>
        <p:txBody>
          <a:bodyPr/>
          <a:lstStyle/>
          <a:p>
            <a:fld id="{C011594F-599E-4C18-B383-E288473ACDC0}" type="datetimeFigureOut">
              <a:rPr lang="en-IE" smtClean="0"/>
              <a:t>20/01/2025</a:t>
            </a:fld>
            <a:endParaRPr lang="en-IE"/>
          </a:p>
        </p:txBody>
      </p:sp>
      <p:sp>
        <p:nvSpPr>
          <p:cNvPr id="13" name="Footer Placeholder 5">
            <a:extLst>
              <a:ext uri="{FF2B5EF4-FFF2-40B4-BE49-F238E27FC236}">
                <a16:creationId xmlns:a16="http://schemas.microsoft.com/office/drawing/2014/main" id="{4D21EA0D-CFD9-D234-863F-069FB23F3FA5}"/>
              </a:ext>
            </a:extLst>
          </p:cNvPr>
          <p:cNvSpPr>
            <a:spLocks noGrp="1"/>
          </p:cNvSpPr>
          <p:nvPr>
            <p:ph type="ftr" sz="quarter" idx="11"/>
          </p:nvPr>
        </p:nvSpPr>
        <p:spPr>
          <a:xfrm>
            <a:off x="4038600" y="6356350"/>
            <a:ext cx="4114800" cy="365125"/>
          </a:xfrm>
        </p:spPr>
        <p:txBody>
          <a:bodyPr/>
          <a:lstStyle/>
          <a:p>
            <a:endParaRPr lang="en-IE"/>
          </a:p>
        </p:txBody>
      </p:sp>
      <p:sp>
        <p:nvSpPr>
          <p:cNvPr id="14" name="Slide Number Placeholder 6">
            <a:extLst>
              <a:ext uri="{FF2B5EF4-FFF2-40B4-BE49-F238E27FC236}">
                <a16:creationId xmlns:a16="http://schemas.microsoft.com/office/drawing/2014/main" id="{662F9239-E668-9777-727E-719E6C6D73D9}"/>
              </a:ext>
            </a:extLst>
          </p:cNvPr>
          <p:cNvSpPr>
            <a:spLocks noGrp="1"/>
          </p:cNvSpPr>
          <p:nvPr>
            <p:ph type="sldNum" sz="quarter" idx="12"/>
          </p:nvPr>
        </p:nvSpPr>
        <p:spPr>
          <a:xfrm>
            <a:off x="8610600" y="6356350"/>
            <a:ext cx="2743200" cy="365125"/>
          </a:xfrm>
        </p:spPr>
        <p:txBody>
          <a:bodyPr/>
          <a:lstStyle/>
          <a:p>
            <a:fld id="{4E88BB13-D5A4-474B-BE0A-E538989FB095}" type="slidenum">
              <a:rPr lang="en-IE" smtClean="0"/>
              <a:t>‹#›</a:t>
            </a:fld>
            <a:endParaRPr lang="en-IE"/>
          </a:p>
        </p:txBody>
      </p:sp>
      <p:sp>
        <p:nvSpPr>
          <p:cNvPr id="7" name="Content Placeholder 6">
            <a:extLst>
              <a:ext uri="{FF2B5EF4-FFF2-40B4-BE49-F238E27FC236}">
                <a16:creationId xmlns:a16="http://schemas.microsoft.com/office/drawing/2014/main" id="{9775156B-423E-6C30-8D73-47FA33AD910E}"/>
              </a:ext>
            </a:extLst>
          </p:cNvPr>
          <p:cNvSpPr>
            <a:spLocks noGrp="1"/>
          </p:cNvSpPr>
          <p:nvPr>
            <p:ph sz="quarter" idx="13" hasCustomPrompt="1"/>
          </p:nvPr>
        </p:nvSpPr>
        <p:spPr>
          <a:xfrm>
            <a:off x="838200" y="755650"/>
            <a:ext cx="5181600" cy="1235075"/>
          </a:xfrm>
        </p:spPr>
        <p:txBody>
          <a:bodyPr/>
          <a:lstStyle>
            <a:lvl1pPr marL="0" indent="0">
              <a:buNone/>
              <a:defRPr b="1">
                <a:solidFill>
                  <a:schemeClr val="bg1"/>
                </a:solidFill>
                <a:latin typeface="+mj-lt"/>
              </a:defRPr>
            </a:lvl1pPr>
          </a:lstStyle>
          <a:p>
            <a:r>
              <a:rPr lang="en-US"/>
              <a:t>Click to edit Master title style</a:t>
            </a:r>
            <a:endParaRPr lang="en-IE"/>
          </a:p>
        </p:txBody>
      </p:sp>
    </p:spTree>
    <p:extLst>
      <p:ext uri="{BB962C8B-B14F-4D97-AF65-F5344CB8AC3E}">
        <p14:creationId xmlns:p14="http://schemas.microsoft.com/office/powerpoint/2010/main" val="353697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mphasis">
    <p:bg>
      <p:bgPr>
        <a:solidFill>
          <a:schemeClr val="tx1"/>
        </a:solidFill>
        <a:effectLst/>
      </p:bgPr>
    </p:bg>
    <p:spTree>
      <p:nvGrpSpPr>
        <p:cNvPr id="1" name=""/>
        <p:cNvGrpSpPr/>
        <p:nvPr/>
      </p:nvGrpSpPr>
      <p:grpSpPr>
        <a:xfrm>
          <a:off x="0" y="0"/>
          <a:ext cx="0" cy="0"/>
          <a:chOff x="0" y="0"/>
          <a:chExt cx="0" cy="0"/>
        </a:xfrm>
      </p:grpSpPr>
      <p:sp>
        <p:nvSpPr>
          <p:cNvPr id="5" name="Google Shape;85;p29">
            <a:extLst>
              <a:ext uri="{FF2B5EF4-FFF2-40B4-BE49-F238E27FC236}">
                <a16:creationId xmlns:a16="http://schemas.microsoft.com/office/drawing/2014/main" id="{D7210DBA-6809-2789-5D68-A69B232D3933}"/>
              </a:ext>
            </a:extLst>
          </p:cNvPr>
          <p:cNvSpPr/>
          <p:nvPr userDrawn="1"/>
        </p:nvSpPr>
        <p:spPr>
          <a:xfrm>
            <a:off x="0" y="0"/>
            <a:ext cx="5701004"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 name="Title 1">
            <a:extLst>
              <a:ext uri="{FF2B5EF4-FFF2-40B4-BE49-F238E27FC236}">
                <a16:creationId xmlns:a16="http://schemas.microsoft.com/office/drawing/2014/main" id="{19F6ACED-80AD-3CB0-A243-263E161C446F}"/>
              </a:ext>
            </a:extLst>
          </p:cNvPr>
          <p:cNvSpPr>
            <a:spLocks noGrp="1"/>
          </p:cNvSpPr>
          <p:nvPr>
            <p:ph type="title"/>
          </p:nvPr>
        </p:nvSpPr>
        <p:spPr>
          <a:xfrm>
            <a:off x="1105985" y="1114425"/>
            <a:ext cx="3932237" cy="4661223"/>
          </a:xfrm>
        </p:spPr>
        <p:txBody>
          <a:bodyPr anchor="t"/>
          <a:lstStyle>
            <a:lvl1pPr>
              <a:defRPr sz="3200">
                <a:solidFill>
                  <a:schemeClr val="tx1"/>
                </a:solidFill>
              </a:defRPr>
            </a:lvl1pPr>
          </a:lstStyle>
          <a:p>
            <a:r>
              <a:rPr lang="en-US"/>
              <a:t>Click to edit Master title style</a:t>
            </a:r>
            <a:endParaRPr lang="en-IE"/>
          </a:p>
        </p:txBody>
      </p:sp>
      <p:sp>
        <p:nvSpPr>
          <p:cNvPr id="9" name="Content Placeholder 2">
            <a:extLst>
              <a:ext uri="{FF2B5EF4-FFF2-40B4-BE49-F238E27FC236}">
                <a16:creationId xmlns:a16="http://schemas.microsoft.com/office/drawing/2014/main" id="{B2F780C0-D814-3D24-F3A4-DA5CCDE16979}"/>
              </a:ext>
            </a:extLst>
          </p:cNvPr>
          <p:cNvSpPr>
            <a:spLocks noGrp="1"/>
          </p:cNvSpPr>
          <p:nvPr>
            <p:ph sz="half" idx="1"/>
          </p:nvPr>
        </p:nvSpPr>
        <p:spPr>
          <a:xfrm>
            <a:off x="6172200" y="2164701"/>
            <a:ext cx="5181600" cy="40122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14" name="Slide Number Placeholder 6">
            <a:extLst>
              <a:ext uri="{FF2B5EF4-FFF2-40B4-BE49-F238E27FC236}">
                <a16:creationId xmlns:a16="http://schemas.microsoft.com/office/drawing/2014/main" id="{662F9239-E668-9777-727E-719E6C6D73D9}"/>
              </a:ext>
            </a:extLst>
          </p:cNvPr>
          <p:cNvSpPr>
            <a:spLocks noGrp="1"/>
          </p:cNvSpPr>
          <p:nvPr>
            <p:ph type="sldNum" sz="quarter" idx="12"/>
          </p:nvPr>
        </p:nvSpPr>
        <p:spPr>
          <a:xfrm>
            <a:off x="8610600" y="6356350"/>
            <a:ext cx="2743200" cy="365125"/>
          </a:xfrm>
        </p:spPr>
        <p:txBody>
          <a:bodyPr/>
          <a:lstStyle/>
          <a:p>
            <a:fld id="{4E88BB13-D5A4-474B-BE0A-E538989FB095}" type="slidenum">
              <a:rPr lang="en-IE" smtClean="0"/>
              <a:t>‹#›</a:t>
            </a:fld>
            <a:endParaRPr lang="en-IE"/>
          </a:p>
        </p:txBody>
      </p:sp>
      <p:sp>
        <p:nvSpPr>
          <p:cNvPr id="3" name="Content Placeholder 6">
            <a:extLst>
              <a:ext uri="{FF2B5EF4-FFF2-40B4-BE49-F238E27FC236}">
                <a16:creationId xmlns:a16="http://schemas.microsoft.com/office/drawing/2014/main" id="{F0A9084A-89EF-7695-30B4-BD9D9358C84C}"/>
              </a:ext>
            </a:extLst>
          </p:cNvPr>
          <p:cNvSpPr>
            <a:spLocks noGrp="1"/>
          </p:cNvSpPr>
          <p:nvPr>
            <p:ph sz="quarter" idx="13" hasCustomPrompt="1"/>
          </p:nvPr>
        </p:nvSpPr>
        <p:spPr>
          <a:xfrm>
            <a:off x="6172200" y="755650"/>
            <a:ext cx="5181600" cy="1235075"/>
          </a:xfrm>
        </p:spPr>
        <p:txBody>
          <a:bodyPr/>
          <a:lstStyle>
            <a:lvl1pPr marL="0" indent="0">
              <a:buNone/>
              <a:defRPr b="1">
                <a:solidFill>
                  <a:schemeClr val="bg1"/>
                </a:solidFill>
                <a:latin typeface="+mj-lt"/>
              </a:defRPr>
            </a:lvl1pPr>
          </a:lstStyle>
          <a:p>
            <a:r>
              <a:rPr lang="en-US"/>
              <a:t>Click to edit Master title style</a:t>
            </a:r>
            <a:endParaRPr lang="en-IE"/>
          </a:p>
        </p:txBody>
      </p:sp>
    </p:spTree>
    <p:extLst>
      <p:ext uri="{BB962C8B-B14F-4D97-AF65-F5344CB8AC3E}">
        <p14:creationId xmlns:p14="http://schemas.microsoft.com/office/powerpoint/2010/main" val="14767854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s">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F4F5D-4F1E-7013-6E03-3EBE3F163915}"/>
              </a:ext>
            </a:extLst>
          </p:cNvPr>
          <p:cNvSpPr>
            <a:spLocks noGrp="1"/>
          </p:cNvSpPr>
          <p:nvPr>
            <p:ph type="title"/>
          </p:nvPr>
        </p:nvSpPr>
        <p:spPr>
          <a:xfrm>
            <a:off x="838200" y="365126"/>
            <a:ext cx="10515600" cy="1008510"/>
          </a:xfrm>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54D56338-46E4-894A-80DD-81847DD2DE9F}"/>
              </a:ext>
            </a:extLst>
          </p:cNvPr>
          <p:cNvSpPr>
            <a:spLocks noGrp="1"/>
          </p:cNvSpPr>
          <p:nvPr>
            <p:ph type="dt" sz="half" idx="10"/>
          </p:nvPr>
        </p:nvSpPr>
        <p:spPr/>
        <p:txBody>
          <a:bodyPr/>
          <a:lstStyle/>
          <a:p>
            <a:fld id="{C011594F-599E-4C18-B383-E288473ACDC0}" type="datetimeFigureOut">
              <a:rPr lang="en-IE" smtClean="0"/>
              <a:pPr/>
              <a:t>20/01/2025</a:t>
            </a:fld>
            <a:endParaRPr lang="en-IE"/>
          </a:p>
        </p:txBody>
      </p:sp>
      <p:sp>
        <p:nvSpPr>
          <p:cNvPr id="4" name="Footer Placeholder 3">
            <a:extLst>
              <a:ext uri="{FF2B5EF4-FFF2-40B4-BE49-F238E27FC236}">
                <a16:creationId xmlns:a16="http://schemas.microsoft.com/office/drawing/2014/main" id="{6EAC9135-5F80-8002-860E-758FE1CAFAD1}"/>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004467B3-C9B9-CF91-EEB9-4396254EB290}"/>
              </a:ext>
            </a:extLst>
          </p:cNvPr>
          <p:cNvSpPr>
            <a:spLocks noGrp="1"/>
          </p:cNvSpPr>
          <p:nvPr>
            <p:ph type="sldNum" sz="quarter" idx="12"/>
          </p:nvPr>
        </p:nvSpPr>
        <p:spPr/>
        <p:txBody>
          <a:bodyPr/>
          <a:lstStyle/>
          <a:p>
            <a:fld id="{4E88BB13-D5A4-474B-BE0A-E538989FB095}" type="slidenum">
              <a:rPr lang="en-IE" smtClean="0"/>
              <a:pPr/>
              <a:t>‹#›</a:t>
            </a:fld>
            <a:endParaRPr lang="en-IE"/>
          </a:p>
        </p:txBody>
      </p:sp>
      <p:sp>
        <p:nvSpPr>
          <p:cNvPr id="6" name="Google Shape;110;p32">
            <a:extLst>
              <a:ext uri="{FF2B5EF4-FFF2-40B4-BE49-F238E27FC236}">
                <a16:creationId xmlns:a16="http://schemas.microsoft.com/office/drawing/2014/main" id="{C25EEEF9-070C-7F33-985B-653DF384C93B}"/>
              </a:ext>
            </a:extLst>
          </p:cNvPr>
          <p:cNvSpPr>
            <a:spLocks noGrp="1"/>
          </p:cNvSpPr>
          <p:nvPr>
            <p:ph type="pic" idx="2"/>
          </p:nvPr>
        </p:nvSpPr>
        <p:spPr>
          <a:xfrm>
            <a:off x="5873676" y="1496727"/>
            <a:ext cx="5480124" cy="2221523"/>
          </a:xfrm>
          <a:prstGeom prst="rect">
            <a:avLst/>
          </a:prstGeom>
          <a:noFill/>
          <a:ln>
            <a:noFill/>
          </a:ln>
        </p:spPr>
      </p:sp>
      <p:sp>
        <p:nvSpPr>
          <p:cNvPr id="7" name="Google Shape;114;p32">
            <a:extLst>
              <a:ext uri="{FF2B5EF4-FFF2-40B4-BE49-F238E27FC236}">
                <a16:creationId xmlns:a16="http://schemas.microsoft.com/office/drawing/2014/main" id="{0BC16316-139D-01EC-0EA2-9525C730F0C8}"/>
              </a:ext>
            </a:extLst>
          </p:cNvPr>
          <p:cNvSpPr>
            <a:spLocks noGrp="1"/>
          </p:cNvSpPr>
          <p:nvPr>
            <p:ph type="pic" idx="3"/>
          </p:nvPr>
        </p:nvSpPr>
        <p:spPr>
          <a:xfrm>
            <a:off x="838200" y="1496727"/>
            <a:ext cx="4729316" cy="4676593"/>
          </a:xfrm>
          <a:prstGeom prst="rect">
            <a:avLst/>
          </a:prstGeom>
          <a:noFill/>
          <a:ln>
            <a:noFill/>
          </a:ln>
        </p:spPr>
      </p:sp>
      <p:sp>
        <p:nvSpPr>
          <p:cNvPr id="8" name="Google Shape;115;p32">
            <a:extLst>
              <a:ext uri="{FF2B5EF4-FFF2-40B4-BE49-F238E27FC236}">
                <a16:creationId xmlns:a16="http://schemas.microsoft.com/office/drawing/2014/main" id="{2D86E8CF-A68D-3416-DC27-D39FD74FC61A}"/>
              </a:ext>
            </a:extLst>
          </p:cNvPr>
          <p:cNvSpPr>
            <a:spLocks noGrp="1"/>
          </p:cNvSpPr>
          <p:nvPr>
            <p:ph type="pic" idx="4"/>
          </p:nvPr>
        </p:nvSpPr>
        <p:spPr>
          <a:xfrm>
            <a:off x="5873675" y="4011736"/>
            <a:ext cx="5480124" cy="2161584"/>
          </a:xfrm>
          <a:prstGeom prst="rect">
            <a:avLst/>
          </a:prstGeom>
          <a:noFill/>
          <a:ln>
            <a:noFill/>
          </a:ln>
        </p:spPr>
      </p:sp>
    </p:spTree>
    <p:extLst>
      <p:ext uri="{BB962C8B-B14F-4D97-AF65-F5344CB8AC3E}">
        <p14:creationId xmlns:p14="http://schemas.microsoft.com/office/powerpoint/2010/main" val="2624603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E62AE-B859-F82E-C003-21E4ECFBDDCB}"/>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8B425839-E832-9196-1644-3C40AD2DF5D5}"/>
              </a:ext>
            </a:extLst>
          </p:cNvPr>
          <p:cNvSpPr>
            <a:spLocks noGrp="1"/>
          </p:cNvSpPr>
          <p:nvPr>
            <p:ph type="dt" sz="half" idx="10"/>
          </p:nvPr>
        </p:nvSpPr>
        <p:spPr/>
        <p:txBody>
          <a:bodyPr/>
          <a:lstStyle/>
          <a:p>
            <a:fld id="{C011594F-599E-4C18-B383-E288473ACDC0}" type="datetimeFigureOut">
              <a:rPr lang="en-IE" smtClean="0"/>
              <a:pPr/>
              <a:t>20/01/2025</a:t>
            </a:fld>
            <a:endParaRPr lang="en-IE"/>
          </a:p>
        </p:txBody>
      </p:sp>
      <p:sp>
        <p:nvSpPr>
          <p:cNvPr id="4" name="Footer Placeholder 3">
            <a:extLst>
              <a:ext uri="{FF2B5EF4-FFF2-40B4-BE49-F238E27FC236}">
                <a16:creationId xmlns:a16="http://schemas.microsoft.com/office/drawing/2014/main" id="{611062F6-267D-AA2A-13B4-6498DFD9BD14}"/>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FC79ADC9-F989-3B7C-DF23-07AFFD867F63}"/>
              </a:ext>
            </a:extLst>
          </p:cNvPr>
          <p:cNvSpPr>
            <a:spLocks noGrp="1"/>
          </p:cNvSpPr>
          <p:nvPr>
            <p:ph type="sldNum" sz="quarter" idx="12"/>
          </p:nvPr>
        </p:nvSpPr>
        <p:spPr/>
        <p:txBody>
          <a:bodyPr/>
          <a:lstStyle/>
          <a:p>
            <a:fld id="{4E88BB13-D5A4-474B-BE0A-E538989FB095}" type="slidenum">
              <a:rPr lang="en-IE" smtClean="0"/>
              <a:pPr/>
              <a:t>‹#›</a:t>
            </a:fld>
            <a:endParaRPr lang="en-IE"/>
          </a:p>
        </p:txBody>
      </p:sp>
    </p:spTree>
    <p:extLst>
      <p:ext uri="{BB962C8B-B14F-4D97-AF65-F5344CB8AC3E}">
        <p14:creationId xmlns:p14="http://schemas.microsoft.com/office/powerpoint/2010/main" val="14059657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B0793-51A9-68E6-BAC2-A834C8CE5B13}"/>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13D087BA-60EC-4C72-A57F-0BABC9CA55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0FD9A9C9-AA43-C012-1EAA-B2B8A0D39E21}"/>
              </a:ext>
            </a:extLst>
          </p:cNvPr>
          <p:cNvSpPr>
            <a:spLocks noGrp="1"/>
          </p:cNvSpPr>
          <p:nvPr>
            <p:ph type="dt" sz="half" idx="10"/>
          </p:nvPr>
        </p:nvSpPr>
        <p:spPr/>
        <p:txBody>
          <a:bodyPr/>
          <a:lstStyle/>
          <a:p>
            <a:fld id="{C011594F-599E-4C18-B383-E288473ACDC0}" type="datetimeFigureOut">
              <a:rPr lang="en-IE" smtClean="0"/>
              <a:t>20/01/2025</a:t>
            </a:fld>
            <a:endParaRPr lang="en-IE"/>
          </a:p>
        </p:txBody>
      </p:sp>
      <p:sp>
        <p:nvSpPr>
          <p:cNvPr id="5" name="Footer Placeholder 4">
            <a:extLst>
              <a:ext uri="{FF2B5EF4-FFF2-40B4-BE49-F238E27FC236}">
                <a16:creationId xmlns:a16="http://schemas.microsoft.com/office/drawing/2014/main" id="{718E7936-AE30-04D9-ACC0-0C87D7997D06}"/>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113F3ED9-29A9-6C0D-1F58-5C95198C4BA7}"/>
              </a:ext>
            </a:extLst>
          </p:cNvPr>
          <p:cNvSpPr>
            <a:spLocks noGrp="1"/>
          </p:cNvSpPr>
          <p:nvPr>
            <p:ph type="sldNum" sz="quarter" idx="12"/>
          </p:nvPr>
        </p:nvSpPr>
        <p:spPr/>
        <p:txBody>
          <a:bodyPr/>
          <a:lstStyle/>
          <a:p>
            <a:fld id="{4E88BB13-D5A4-474B-BE0A-E538989FB095}" type="slidenum">
              <a:rPr lang="en-IE" smtClean="0"/>
              <a:t>‹#›</a:t>
            </a:fld>
            <a:endParaRPr lang="en-IE"/>
          </a:p>
        </p:txBody>
      </p:sp>
    </p:spTree>
    <p:extLst>
      <p:ext uri="{BB962C8B-B14F-4D97-AF65-F5344CB8AC3E}">
        <p14:creationId xmlns:p14="http://schemas.microsoft.com/office/powerpoint/2010/main" val="22171655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2514F7-4848-B05E-987A-384EB5D6ADA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C0478BEC-7A12-5093-9B41-07ED1CD0FD0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CE862EF9-9C96-B355-2FC0-36681602356D}"/>
              </a:ext>
            </a:extLst>
          </p:cNvPr>
          <p:cNvSpPr>
            <a:spLocks noGrp="1"/>
          </p:cNvSpPr>
          <p:nvPr>
            <p:ph type="dt" sz="half" idx="10"/>
          </p:nvPr>
        </p:nvSpPr>
        <p:spPr/>
        <p:txBody>
          <a:bodyPr/>
          <a:lstStyle/>
          <a:p>
            <a:fld id="{C011594F-599E-4C18-B383-E288473ACDC0}" type="datetimeFigureOut">
              <a:rPr lang="en-IE" smtClean="0"/>
              <a:t>20/01/2025</a:t>
            </a:fld>
            <a:endParaRPr lang="en-IE"/>
          </a:p>
        </p:txBody>
      </p:sp>
      <p:sp>
        <p:nvSpPr>
          <p:cNvPr id="5" name="Footer Placeholder 4">
            <a:extLst>
              <a:ext uri="{FF2B5EF4-FFF2-40B4-BE49-F238E27FC236}">
                <a16:creationId xmlns:a16="http://schemas.microsoft.com/office/drawing/2014/main" id="{332FFF24-25D4-293B-0420-CF6DC7EAC658}"/>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B4266D8D-BCDA-B903-F203-52453B064C42}"/>
              </a:ext>
            </a:extLst>
          </p:cNvPr>
          <p:cNvSpPr>
            <a:spLocks noGrp="1"/>
          </p:cNvSpPr>
          <p:nvPr>
            <p:ph type="sldNum" sz="quarter" idx="12"/>
          </p:nvPr>
        </p:nvSpPr>
        <p:spPr/>
        <p:txBody>
          <a:bodyPr/>
          <a:lstStyle/>
          <a:p>
            <a:fld id="{4E88BB13-D5A4-474B-BE0A-E538989FB095}" type="slidenum">
              <a:rPr lang="en-IE" smtClean="0"/>
              <a:t>‹#›</a:t>
            </a:fld>
            <a:endParaRPr lang="en-IE"/>
          </a:p>
        </p:txBody>
      </p:sp>
    </p:spTree>
    <p:extLst>
      <p:ext uri="{BB962C8B-B14F-4D97-AF65-F5344CB8AC3E}">
        <p14:creationId xmlns:p14="http://schemas.microsoft.com/office/powerpoint/2010/main" val="41678898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d Sllide">
    <p:bg>
      <p:bgPr>
        <a:solidFill>
          <a:schemeClr val="bg2"/>
        </a:solidFill>
        <a:effectLst/>
      </p:bgPr>
    </p:bg>
    <p:spTree>
      <p:nvGrpSpPr>
        <p:cNvPr id="1" name=""/>
        <p:cNvGrpSpPr/>
        <p:nvPr/>
      </p:nvGrpSpPr>
      <p:grpSpPr>
        <a:xfrm>
          <a:off x="0" y="0"/>
          <a:ext cx="0" cy="0"/>
          <a:chOff x="0" y="0"/>
          <a:chExt cx="0" cy="0"/>
        </a:xfrm>
      </p:grpSpPr>
      <p:sp>
        <p:nvSpPr>
          <p:cNvPr id="7" name="Google Shape;198;p5">
            <a:extLst>
              <a:ext uri="{FF2B5EF4-FFF2-40B4-BE49-F238E27FC236}">
                <a16:creationId xmlns:a16="http://schemas.microsoft.com/office/drawing/2014/main" id="{95A90339-4B54-8CD7-03ED-245A162C8DAE}"/>
              </a:ext>
            </a:extLst>
          </p:cNvPr>
          <p:cNvSpPr/>
          <p:nvPr userDrawn="1"/>
        </p:nvSpPr>
        <p:spPr>
          <a:xfrm>
            <a:off x="0" y="252249"/>
            <a:ext cx="12192000" cy="6605751"/>
          </a:xfrm>
          <a:prstGeom prst="rect">
            <a:avLst/>
          </a:prstGeom>
          <a:gradFill>
            <a:gsLst>
              <a:gs pos="0">
                <a:srgbClr val="F5FCFD">
                  <a:alpha val="0"/>
                </a:srgbClr>
              </a:gs>
              <a:gs pos="81000">
                <a:srgbClr val="0072CE">
                  <a:alpha val="69803"/>
                </a:srgbClr>
              </a:gs>
              <a:gs pos="100000">
                <a:srgbClr val="0072CE">
                  <a:alpha val="6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 name="Title 1">
            <a:extLst>
              <a:ext uri="{FF2B5EF4-FFF2-40B4-BE49-F238E27FC236}">
                <a16:creationId xmlns:a16="http://schemas.microsoft.com/office/drawing/2014/main" id="{D9CE62AE-B859-F82E-C003-21E4ECFBDDCB}"/>
              </a:ext>
            </a:extLst>
          </p:cNvPr>
          <p:cNvSpPr>
            <a:spLocks noGrp="1"/>
          </p:cNvSpPr>
          <p:nvPr>
            <p:ph type="title"/>
          </p:nvPr>
        </p:nvSpPr>
        <p:spPr>
          <a:xfrm>
            <a:off x="838200" y="3787055"/>
            <a:ext cx="10515600" cy="1325563"/>
          </a:xfrm>
        </p:spPr>
        <p:txBody>
          <a:bodyPr/>
          <a:lstStyle>
            <a:lvl1pPr algn="ctr">
              <a:defRPr>
                <a:solidFill>
                  <a:schemeClr val="tx1"/>
                </a:solidFill>
              </a:defRPr>
            </a:lvl1pPr>
          </a:lstStyle>
          <a:p>
            <a:r>
              <a:rPr lang="en-US"/>
              <a:t>Click to edit Master title style</a:t>
            </a:r>
            <a:endParaRPr lang="en-IE"/>
          </a:p>
        </p:txBody>
      </p:sp>
      <p:pic>
        <p:nvPicPr>
          <p:cNvPr id="8" name="Google Shape;28;p20" descr="Plan International Logo">
            <a:extLst>
              <a:ext uri="{FF2B5EF4-FFF2-40B4-BE49-F238E27FC236}">
                <a16:creationId xmlns:a16="http://schemas.microsoft.com/office/drawing/2014/main" id="{45ABF4CF-0CDA-C563-762B-0A48290099FA}"/>
              </a:ext>
            </a:extLst>
          </p:cNvPr>
          <p:cNvPicPr preferRelativeResize="0"/>
          <p:nvPr userDrawn="1"/>
        </p:nvPicPr>
        <p:blipFill rotWithShape="1">
          <a:blip r:embed="rId2">
            <a:alphaModFix/>
          </a:blip>
          <a:srcRect/>
          <a:stretch/>
        </p:blipFill>
        <p:spPr>
          <a:xfrm>
            <a:off x="5473182" y="5511029"/>
            <a:ext cx="1245636" cy="474280"/>
          </a:xfrm>
          <a:prstGeom prst="rect">
            <a:avLst/>
          </a:prstGeom>
          <a:noFill/>
          <a:ln>
            <a:noFill/>
          </a:ln>
        </p:spPr>
      </p:pic>
    </p:spTree>
    <p:extLst>
      <p:ext uri="{BB962C8B-B14F-4D97-AF65-F5344CB8AC3E}">
        <p14:creationId xmlns:p14="http://schemas.microsoft.com/office/powerpoint/2010/main" val="2150732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_Colour">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70BEB-EC47-8B71-3C72-6F81116B2096}"/>
              </a:ext>
            </a:extLst>
          </p:cNvPr>
          <p:cNvSpPr>
            <a:spLocks noGrp="1"/>
          </p:cNvSpPr>
          <p:nvPr>
            <p:ph type="ctrTitle"/>
          </p:nvPr>
        </p:nvSpPr>
        <p:spPr>
          <a:xfrm>
            <a:off x="1524000" y="1122363"/>
            <a:ext cx="9144000" cy="2387600"/>
          </a:xfrm>
        </p:spPr>
        <p:txBody>
          <a:bodyPr anchor="b"/>
          <a:lstStyle>
            <a:lvl1pPr algn="ctr">
              <a:defRPr sz="6000">
                <a:solidFill>
                  <a:schemeClr val="tx1"/>
                </a:solidFill>
              </a:defRPr>
            </a:lvl1pPr>
          </a:lstStyle>
          <a:p>
            <a:r>
              <a:rPr lang="en-US"/>
              <a:t>Click to edit Master title style</a:t>
            </a:r>
            <a:endParaRPr lang="en-IE"/>
          </a:p>
        </p:txBody>
      </p:sp>
      <p:sp>
        <p:nvSpPr>
          <p:cNvPr id="3" name="Subtitle 2">
            <a:extLst>
              <a:ext uri="{FF2B5EF4-FFF2-40B4-BE49-F238E27FC236}">
                <a16:creationId xmlns:a16="http://schemas.microsoft.com/office/drawing/2014/main" id="{9B917E3E-514C-6005-E277-5B6628CD06B2}"/>
              </a:ext>
            </a:extLst>
          </p:cNvPr>
          <p:cNvSpPr>
            <a:spLocks noGrp="1"/>
          </p:cNvSpPr>
          <p:nvPr>
            <p:ph type="subTitle" idx="1" hasCustomPrompt="1"/>
          </p:nvPr>
        </p:nvSpPr>
        <p:spPr>
          <a:xfrm>
            <a:off x="1524000" y="3602038"/>
            <a:ext cx="9144000" cy="1655762"/>
          </a:xfrm>
        </p:spPr>
        <p:txBody>
          <a:bodyPr>
            <a:normAutofit/>
          </a:bodyPr>
          <a:lstStyle>
            <a:lvl1pPr marL="0" indent="0" algn="ctr">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br>
              <a:rPr lang="en-US"/>
            </a:br>
            <a:r>
              <a:rPr lang="en-US"/>
              <a:t>(avoid text below 14px with blue backgrounds)</a:t>
            </a:r>
            <a:endParaRPr lang="en-IE"/>
          </a:p>
        </p:txBody>
      </p:sp>
      <p:sp>
        <p:nvSpPr>
          <p:cNvPr id="4" name="Date Placeholder 3">
            <a:extLst>
              <a:ext uri="{FF2B5EF4-FFF2-40B4-BE49-F238E27FC236}">
                <a16:creationId xmlns:a16="http://schemas.microsoft.com/office/drawing/2014/main" id="{7CA25047-C9E6-0622-0474-12FDA24AB528}"/>
              </a:ext>
            </a:extLst>
          </p:cNvPr>
          <p:cNvSpPr>
            <a:spLocks noGrp="1"/>
          </p:cNvSpPr>
          <p:nvPr>
            <p:ph type="dt" sz="half" idx="10"/>
          </p:nvPr>
        </p:nvSpPr>
        <p:spPr/>
        <p:txBody>
          <a:bodyPr/>
          <a:lstStyle>
            <a:lvl1pPr>
              <a:defRPr>
                <a:solidFill>
                  <a:schemeClr val="tx1"/>
                </a:solidFill>
              </a:defRPr>
            </a:lvl1pPr>
          </a:lstStyle>
          <a:p>
            <a:fld id="{C011594F-599E-4C18-B383-E288473ACDC0}" type="datetimeFigureOut">
              <a:rPr lang="en-IE" smtClean="0"/>
              <a:pPr/>
              <a:t>20/01/2025</a:t>
            </a:fld>
            <a:endParaRPr lang="en-IE"/>
          </a:p>
        </p:txBody>
      </p:sp>
      <p:sp>
        <p:nvSpPr>
          <p:cNvPr id="5" name="Footer Placeholder 4">
            <a:extLst>
              <a:ext uri="{FF2B5EF4-FFF2-40B4-BE49-F238E27FC236}">
                <a16:creationId xmlns:a16="http://schemas.microsoft.com/office/drawing/2014/main" id="{009B5BD1-EE57-753A-E341-C5230FC61A41}"/>
              </a:ext>
            </a:extLst>
          </p:cNvPr>
          <p:cNvSpPr>
            <a:spLocks noGrp="1"/>
          </p:cNvSpPr>
          <p:nvPr>
            <p:ph type="ftr" sz="quarter" idx="11"/>
          </p:nvPr>
        </p:nvSpPr>
        <p:spPr/>
        <p:txBody>
          <a:bodyPr/>
          <a:lstStyle>
            <a:lvl1pPr>
              <a:defRPr>
                <a:solidFill>
                  <a:schemeClr val="tx1"/>
                </a:solidFill>
              </a:defRPr>
            </a:lvl1pPr>
          </a:lstStyle>
          <a:p>
            <a:endParaRPr lang="en-IE"/>
          </a:p>
        </p:txBody>
      </p:sp>
      <p:sp>
        <p:nvSpPr>
          <p:cNvPr id="6" name="Slide Number Placeholder 5">
            <a:extLst>
              <a:ext uri="{FF2B5EF4-FFF2-40B4-BE49-F238E27FC236}">
                <a16:creationId xmlns:a16="http://schemas.microsoft.com/office/drawing/2014/main" id="{854A2636-E157-50C8-9836-68412599A228}"/>
              </a:ext>
            </a:extLst>
          </p:cNvPr>
          <p:cNvSpPr>
            <a:spLocks noGrp="1"/>
          </p:cNvSpPr>
          <p:nvPr>
            <p:ph type="sldNum" sz="quarter" idx="12"/>
          </p:nvPr>
        </p:nvSpPr>
        <p:spPr/>
        <p:txBody>
          <a:bodyPr/>
          <a:lstStyle>
            <a:lvl1pPr>
              <a:defRPr>
                <a:solidFill>
                  <a:schemeClr val="tx1"/>
                </a:solidFill>
              </a:defRPr>
            </a:lvl1pPr>
          </a:lstStyle>
          <a:p>
            <a:fld id="{4E88BB13-D5A4-474B-BE0A-E538989FB095}" type="slidenum">
              <a:rPr lang="en-IE" smtClean="0"/>
              <a:pPr/>
              <a:t>‹#›</a:t>
            </a:fld>
            <a:endParaRPr lang="en-IE"/>
          </a:p>
        </p:txBody>
      </p:sp>
      <p:pic>
        <p:nvPicPr>
          <p:cNvPr id="10" name="Google Shape;28;p20">
            <a:extLst>
              <a:ext uri="{FF2B5EF4-FFF2-40B4-BE49-F238E27FC236}">
                <a16:creationId xmlns:a16="http://schemas.microsoft.com/office/drawing/2014/main" id="{7571E556-582F-4EBE-4B56-2927E00A3498}"/>
              </a:ext>
            </a:extLst>
          </p:cNvPr>
          <p:cNvPicPr preferRelativeResize="0"/>
          <p:nvPr userDrawn="1"/>
        </p:nvPicPr>
        <p:blipFill>
          <a:blip r:embed="rId2">
            <a:extLst>
              <a:ext uri="{28A0092B-C50C-407E-A947-70E740481C1C}">
                <a14:useLocalDpi xmlns:a14="http://schemas.microsoft.com/office/drawing/2010/main" val="0"/>
              </a:ext>
            </a:extLst>
          </a:blip>
          <a:srcRect/>
          <a:stretch/>
        </p:blipFill>
        <p:spPr>
          <a:xfrm>
            <a:off x="10619652" y="239333"/>
            <a:ext cx="1325514" cy="498102"/>
          </a:xfrm>
          <a:prstGeom prst="rect">
            <a:avLst/>
          </a:prstGeom>
          <a:noFill/>
          <a:ln>
            <a:noFill/>
          </a:ln>
        </p:spPr>
      </p:pic>
    </p:spTree>
    <p:extLst>
      <p:ext uri="{BB962C8B-B14F-4D97-AF65-F5344CB8AC3E}">
        <p14:creationId xmlns:p14="http://schemas.microsoft.com/office/powerpoint/2010/main" val="34051902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Subtitle and Content">
    <p:spTree>
      <p:nvGrpSpPr>
        <p:cNvPr id="1" name=""/>
        <p:cNvGrpSpPr/>
        <p:nvPr/>
      </p:nvGrpSpPr>
      <p:grpSpPr>
        <a:xfrm>
          <a:off x="0" y="0"/>
          <a:ext cx="0" cy="0"/>
          <a:chOff x="0" y="0"/>
          <a:chExt cx="0" cy="0"/>
        </a:xfrm>
      </p:grpSpPr>
      <p:sp>
        <p:nvSpPr>
          <p:cNvPr id="4" name="Tijdelijke aanduiding voor voettekst 3">
            <a:extLst>
              <a:ext uri="{FF2B5EF4-FFF2-40B4-BE49-F238E27FC236}">
                <a16:creationId xmlns:a16="http://schemas.microsoft.com/office/drawing/2014/main" id="{0F8BF45F-011D-4457-84A2-8B4E0A20800E}"/>
              </a:ext>
            </a:extLst>
          </p:cNvPr>
          <p:cNvSpPr>
            <a:spLocks noGrp="1"/>
          </p:cNvSpPr>
          <p:nvPr>
            <p:ph type="ftr" sz="quarter" idx="14"/>
          </p:nvPr>
        </p:nvSpPr>
        <p:spPr>
          <a:xfrm>
            <a:off x="0" y="6438276"/>
            <a:ext cx="12192000" cy="419725"/>
          </a:xfrm>
          <a:solidFill>
            <a:schemeClr val="bg2">
              <a:alpha val="50000"/>
            </a:schemeClr>
          </a:solidFill>
        </p:spPr>
        <p:txBody>
          <a:bodyPr/>
          <a:lstStyle>
            <a:lvl1pPr>
              <a:defRPr>
                <a:solidFill>
                  <a:schemeClr val="tx1"/>
                </a:solidFill>
              </a:defRPr>
            </a:lvl1pPr>
          </a:lstStyle>
          <a:p>
            <a:r>
              <a:rPr lang="en-GB"/>
              <a:t>Plan International Belgium | Champions of Change Youca</a:t>
            </a:r>
          </a:p>
        </p:txBody>
      </p:sp>
      <p:sp>
        <p:nvSpPr>
          <p:cNvPr id="8" name="Tijdelijke aanduiding voor dianummer 7">
            <a:extLst>
              <a:ext uri="{FF2B5EF4-FFF2-40B4-BE49-F238E27FC236}">
                <a16:creationId xmlns:a16="http://schemas.microsoft.com/office/drawing/2014/main" id="{DE0B4EAE-4789-42FB-B88D-7FBC9FBCD861}"/>
              </a:ext>
            </a:extLst>
          </p:cNvPr>
          <p:cNvSpPr>
            <a:spLocks noGrp="1"/>
          </p:cNvSpPr>
          <p:nvPr>
            <p:ph type="sldNum" sz="quarter" idx="15"/>
          </p:nvPr>
        </p:nvSpPr>
        <p:spPr/>
        <p:txBody>
          <a:bodyPr/>
          <a:lstStyle>
            <a:lvl1pPr>
              <a:defRPr>
                <a:solidFill>
                  <a:schemeClr val="tx1"/>
                </a:solidFill>
              </a:defRPr>
            </a:lvl1pPr>
          </a:lstStyle>
          <a:p>
            <a:fld id="{CB2ABBFD-A820-4820-BB68-F332EB00880D}" type="slidenum">
              <a:rPr lang="en-GB" smtClean="0"/>
              <a:pPr/>
              <a:t>‹#›</a:t>
            </a:fld>
            <a:endParaRPr lang="en-GB"/>
          </a:p>
        </p:txBody>
      </p:sp>
      <p:sp>
        <p:nvSpPr>
          <p:cNvPr id="18" name="Content Placeholder 2">
            <a:extLst>
              <a:ext uri="{FF2B5EF4-FFF2-40B4-BE49-F238E27FC236}">
                <a16:creationId xmlns:a16="http://schemas.microsoft.com/office/drawing/2014/main" id="{2DF058C9-4438-4E5C-97D9-CE3641B84A73}"/>
              </a:ext>
            </a:extLst>
          </p:cNvPr>
          <p:cNvSpPr>
            <a:spLocks noGrp="1"/>
          </p:cNvSpPr>
          <p:nvPr>
            <p:ph idx="16" hasCustomPrompt="1"/>
          </p:nvPr>
        </p:nvSpPr>
        <p:spPr>
          <a:xfrm>
            <a:off x="1295400" y="2447926"/>
            <a:ext cx="7678712" cy="3502027"/>
          </a:xfrm>
          <a:prstGeom prst="rect">
            <a:avLst/>
          </a:prstGeom>
        </p:spPr>
        <p:txBody>
          <a:bodyPr tIns="180000">
            <a:noAutofit/>
          </a:bodyPr>
          <a:lstStyle>
            <a:lvl1pPr>
              <a:lnSpc>
                <a:spcPct val="105000"/>
              </a:lnSpc>
              <a:spcBef>
                <a:spcPts val="600"/>
              </a:spcBef>
              <a:spcAft>
                <a:spcPts val="600"/>
              </a:spcAft>
              <a:defRPr sz="1250">
                <a:solidFill>
                  <a:srgbClr val="686868"/>
                </a:solidFill>
              </a:defRPr>
            </a:lvl1pPr>
            <a:lvl2pPr marL="252000" indent="-252000">
              <a:lnSpc>
                <a:spcPct val="105000"/>
              </a:lnSpc>
              <a:spcBef>
                <a:spcPts val="600"/>
              </a:spcBef>
              <a:spcAft>
                <a:spcPts val="600"/>
              </a:spcAft>
              <a:buFontTx/>
              <a:buBlip>
                <a:blip r:embed="rId2"/>
              </a:buBlip>
              <a:defRPr sz="1400">
                <a:solidFill>
                  <a:schemeClr val="accent1"/>
                </a:solidFill>
              </a:defRPr>
            </a:lvl2pPr>
            <a:lvl3pPr marL="540000" indent="-285750">
              <a:lnSpc>
                <a:spcPct val="105000"/>
              </a:lnSpc>
              <a:spcBef>
                <a:spcPts val="500"/>
              </a:spcBef>
              <a:spcAft>
                <a:spcPts val="300"/>
              </a:spcAft>
              <a:buClr>
                <a:schemeClr val="bg2"/>
              </a:buClr>
              <a:buFont typeface="Arial" panose="020B0604020202020204" pitchFamily="34" charset="0"/>
              <a:buChar char="●"/>
              <a:defRPr sz="1400">
                <a:solidFill>
                  <a:srgbClr val="686868"/>
                </a:solidFill>
                <a:latin typeface="Arial Narrow" panose="020B0606020202030204" pitchFamily="34" charset="0"/>
              </a:defRPr>
            </a:lvl3pPr>
            <a:lvl4pPr marL="684000">
              <a:lnSpc>
                <a:spcPct val="105000"/>
              </a:lnSpc>
              <a:spcBef>
                <a:spcPts val="500"/>
              </a:spcBef>
              <a:buClr>
                <a:schemeClr val="bg1">
                  <a:lumMod val="50000"/>
                </a:schemeClr>
              </a:buClr>
              <a:defRPr sz="1400">
                <a:solidFill>
                  <a:schemeClr val="tx2">
                    <a:lumMod val="60000"/>
                    <a:lumOff val="40000"/>
                  </a:schemeClr>
                </a:solidFill>
                <a:latin typeface="Arial Narrow" panose="020B0606020202030204" pitchFamily="34" charset="0"/>
              </a:defRPr>
            </a:lvl4pPr>
            <a:lvl5pPr>
              <a:lnSpc>
                <a:spcPct val="105000"/>
              </a:lnSpc>
              <a:spcBef>
                <a:spcPts val="300"/>
              </a:spcBef>
              <a:buClr>
                <a:srgbClr val="686868"/>
              </a:buClr>
              <a:defRPr sz="1400">
                <a:solidFill>
                  <a:schemeClr val="tx2">
                    <a:lumMod val="60000"/>
                    <a:lumOff val="40000"/>
                  </a:schemeClr>
                </a:solidFill>
                <a:latin typeface="Arial Narrow" panose="020B0606020202030204" pitchFamily="34" charset="0"/>
              </a:defRPr>
            </a:lvl5pPr>
          </a:lstStyle>
          <a:p>
            <a:pPr lvl="0"/>
            <a:r>
              <a:rPr lang="en-US"/>
              <a:t>First level = Body text: lorem ipsum dolor sit </a:t>
            </a:r>
            <a:r>
              <a:rPr lang="en-US" err="1"/>
              <a:t>amet</a:t>
            </a:r>
            <a:r>
              <a:rPr lang="en-US"/>
              <a:t>, et sit </a:t>
            </a:r>
            <a:r>
              <a:rPr lang="en-US" err="1"/>
              <a:t>dicam</a:t>
            </a:r>
            <a:r>
              <a:rPr lang="en-US"/>
              <a:t> </a:t>
            </a:r>
            <a:r>
              <a:rPr lang="en-US" err="1"/>
              <a:t>gloriatur</a:t>
            </a:r>
            <a:r>
              <a:rPr lang="en-US"/>
              <a:t>, has cu </a:t>
            </a:r>
            <a:r>
              <a:rPr lang="en-US" err="1"/>
              <a:t>iudico</a:t>
            </a:r>
            <a:r>
              <a:rPr lang="en-US"/>
              <a:t> </a:t>
            </a:r>
            <a:r>
              <a:rPr lang="en-US" err="1"/>
              <a:t>mollis</a:t>
            </a:r>
            <a:r>
              <a:rPr lang="en-US"/>
              <a:t> </a:t>
            </a:r>
            <a:r>
              <a:rPr lang="en-US" err="1"/>
              <a:t>torquatos</a:t>
            </a:r>
            <a:r>
              <a:rPr lang="en-US"/>
              <a:t>. </a:t>
            </a:r>
            <a:r>
              <a:rPr lang="en-US" err="1"/>
              <a:t>Ridens</a:t>
            </a:r>
            <a:r>
              <a:rPr lang="en-US"/>
              <a:t> </a:t>
            </a:r>
            <a:r>
              <a:rPr lang="en-US" err="1"/>
              <a:t>nonumes</a:t>
            </a:r>
            <a:r>
              <a:rPr lang="en-US"/>
              <a:t> perfecto </a:t>
            </a:r>
            <a:r>
              <a:rPr lang="en-US" err="1"/>
              <a:t>usu</a:t>
            </a:r>
            <a:r>
              <a:rPr lang="en-US"/>
              <a:t> id. </a:t>
            </a:r>
            <a:r>
              <a:rPr lang="en-US" err="1"/>
              <a:t>Eum</a:t>
            </a:r>
            <a:r>
              <a:rPr lang="en-US"/>
              <a:t> ad </a:t>
            </a:r>
            <a:r>
              <a:rPr lang="en-US" err="1"/>
              <a:t>erant</a:t>
            </a:r>
            <a:r>
              <a:rPr lang="en-US"/>
              <a:t> </a:t>
            </a:r>
            <a:r>
              <a:rPr lang="en-US" err="1"/>
              <a:t>labitur</a:t>
            </a:r>
            <a:r>
              <a:rPr lang="en-US"/>
              <a:t> </a:t>
            </a:r>
            <a:r>
              <a:rPr lang="en-US" err="1"/>
              <a:t>ancillae</a:t>
            </a:r>
            <a:r>
              <a:rPr lang="en-US"/>
              <a:t>, no </a:t>
            </a:r>
            <a:r>
              <a:rPr lang="en-US" err="1"/>
              <a:t>mel</a:t>
            </a:r>
            <a:r>
              <a:rPr lang="en-US"/>
              <a:t> quod </a:t>
            </a:r>
            <a:r>
              <a:rPr lang="en-US" err="1"/>
              <a:t>regione</a:t>
            </a:r>
            <a:r>
              <a:rPr lang="en-US"/>
              <a:t>, </a:t>
            </a:r>
            <a:r>
              <a:rPr lang="en-US" err="1"/>
              <a:t>ea</a:t>
            </a:r>
            <a:r>
              <a:rPr lang="en-US"/>
              <a:t> populo </a:t>
            </a:r>
            <a:r>
              <a:rPr lang="en-US" err="1"/>
              <a:t>tritani</a:t>
            </a:r>
            <a:r>
              <a:rPr lang="en-US"/>
              <a:t> </a:t>
            </a:r>
            <a:r>
              <a:rPr lang="en-US" err="1"/>
              <a:t>quaerendum</a:t>
            </a:r>
            <a:r>
              <a:rPr lang="en-US"/>
              <a:t> </a:t>
            </a:r>
            <a:r>
              <a:rPr lang="en-US" err="1"/>
              <a:t>pri</a:t>
            </a:r>
            <a:r>
              <a:rPr lang="en-US"/>
              <a:t>. Mei </a:t>
            </a:r>
            <a:r>
              <a:rPr lang="en-US" err="1"/>
              <a:t>ei</a:t>
            </a:r>
            <a:r>
              <a:rPr lang="en-US"/>
              <a:t> </a:t>
            </a:r>
            <a:r>
              <a:rPr lang="en-US" err="1"/>
              <a:t>veri</a:t>
            </a:r>
            <a:r>
              <a:rPr lang="en-US"/>
              <a:t> </a:t>
            </a:r>
            <a:r>
              <a:rPr lang="en-US" err="1"/>
              <a:t>munere</a:t>
            </a:r>
            <a:r>
              <a:rPr lang="en-US"/>
              <a:t>. Second level</a:t>
            </a:r>
          </a:p>
          <a:p>
            <a:pPr lvl="1"/>
            <a:r>
              <a:rPr lang="en-US"/>
              <a:t>Third level is a bullet list</a:t>
            </a:r>
          </a:p>
          <a:p>
            <a:pPr lvl="2"/>
            <a:r>
              <a:rPr lang="en-US"/>
              <a:t>Fourth level</a:t>
            </a:r>
          </a:p>
          <a:p>
            <a:pPr lvl="3"/>
            <a:r>
              <a:rPr lang="en-US"/>
              <a:t>Fifth level</a:t>
            </a:r>
          </a:p>
        </p:txBody>
      </p:sp>
      <p:sp>
        <p:nvSpPr>
          <p:cNvPr id="19" name="Text Placeholder 6">
            <a:extLst>
              <a:ext uri="{FF2B5EF4-FFF2-40B4-BE49-F238E27FC236}">
                <a16:creationId xmlns:a16="http://schemas.microsoft.com/office/drawing/2014/main" id="{E1C651A4-64AC-4EC1-96A9-C7BF02C33A23}"/>
              </a:ext>
            </a:extLst>
          </p:cNvPr>
          <p:cNvSpPr>
            <a:spLocks noGrp="1"/>
          </p:cNvSpPr>
          <p:nvPr>
            <p:ph type="body" sz="quarter" idx="17" hasCustomPrompt="1"/>
          </p:nvPr>
        </p:nvSpPr>
        <p:spPr>
          <a:xfrm>
            <a:off x="1295401" y="908051"/>
            <a:ext cx="7678712" cy="1539875"/>
          </a:xfrm>
          <a:prstGeom prst="rect">
            <a:avLst/>
          </a:prstGeom>
        </p:spPr>
        <p:txBody>
          <a:bodyPr>
            <a:noAutofit/>
          </a:bodyPr>
          <a:lstStyle>
            <a:lvl1pPr>
              <a:lnSpc>
                <a:spcPct val="75000"/>
              </a:lnSpc>
              <a:spcBef>
                <a:spcPts val="0"/>
              </a:spcBef>
              <a:spcAft>
                <a:spcPts val="600"/>
              </a:spcAft>
              <a:defRPr sz="4000" b="0" baseline="0">
                <a:solidFill>
                  <a:schemeClr val="accent1"/>
                </a:solidFill>
                <a:latin typeface="Veneer" panose="02000806000000000000" pitchFamily="50" charset="0"/>
              </a:defRPr>
            </a:lvl1pPr>
            <a:lvl2pPr marL="0" indent="0">
              <a:lnSpc>
                <a:spcPct val="95000"/>
              </a:lnSpc>
              <a:spcBef>
                <a:spcPts val="0"/>
              </a:spcBef>
              <a:buFontTx/>
              <a:buNone/>
              <a:defRPr sz="2400">
                <a:solidFill>
                  <a:schemeClr val="accent2"/>
                </a:solidFill>
                <a:latin typeface="+mn-lt"/>
              </a:defRPr>
            </a:lvl2pPr>
          </a:lstStyle>
          <a:p>
            <a:pPr lvl="0"/>
            <a:r>
              <a:rPr lang="en-US"/>
              <a:t>Content slide </a:t>
            </a:r>
          </a:p>
          <a:p>
            <a:pPr lvl="0"/>
            <a:r>
              <a:rPr lang="en-US"/>
              <a:t>without images</a:t>
            </a:r>
          </a:p>
          <a:p>
            <a:pPr lvl="1"/>
            <a:r>
              <a:rPr lang="en-US"/>
              <a:t>Second level = subtitle</a:t>
            </a:r>
          </a:p>
        </p:txBody>
      </p:sp>
    </p:spTree>
    <p:extLst>
      <p:ext uri="{BB962C8B-B14F-4D97-AF65-F5344CB8AC3E}">
        <p14:creationId xmlns:p14="http://schemas.microsoft.com/office/powerpoint/2010/main" val="3081370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74CCB-0422-A156-ECA9-BD42A3BA76B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6E6AD3A9-26FC-D287-1F19-8ACE2BA96200}"/>
              </a:ext>
            </a:extLst>
          </p:cNvPr>
          <p:cNvSpPr>
            <a:spLocks noGrp="1"/>
          </p:cNvSpPr>
          <p:nvPr>
            <p:ph type="body" idx="1"/>
          </p:nvPr>
        </p:nvSpPr>
        <p:spPr>
          <a:xfrm>
            <a:off x="831850" y="4589463"/>
            <a:ext cx="10515600" cy="1500187"/>
          </a:xfrm>
        </p:spPr>
        <p:txBody>
          <a:bodyPr>
            <a:normAutofit/>
          </a:bodyPr>
          <a:lstStyle>
            <a:lvl1pPr marL="0" indent="0">
              <a:buNone/>
              <a:defRPr lang="en-US" sz="2000" smtClean="0"/>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3BAFEA-A03B-5B80-CFD6-E986767B6292}"/>
              </a:ext>
            </a:extLst>
          </p:cNvPr>
          <p:cNvSpPr>
            <a:spLocks noGrp="1"/>
          </p:cNvSpPr>
          <p:nvPr>
            <p:ph type="dt" sz="half" idx="10"/>
          </p:nvPr>
        </p:nvSpPr>
        <p:spPr/>
        <p:txBody>
          <a:bodyPr/>
          <a:lstStyle/>
          <a:p>
            <a:fld id="{C011594F-599E-4C18-B383-E288473ACDC0}" type="datetimeFigureOut">
              <a:rPr lang="en-IE" smtClean="0"/>
              <a:t>20/01/2025</a:t>
            </a:fld>
            <a:endParaRPr lang="en-IE"/>
          </a:p>
        </p:txBody>
      </p:sp>
      <p:sp>
        <p:nvSpPr>
          <p:cNvPr id="5" name="Footer Placeholder 4">
            <a:extLst>
              <a:ext uri="{FF2B5EF4-FFF2-40B4-BE49-F238E27FC236}">
                <a16:creationId xmlns:a16="http://schemas.microsoft.com/office/drawing/2014/main" id="{946F7AA3-FA56-60C3-2196-85B07D66FA20}"/>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04028058-73E5-F5AD-431E-FF66FF887495}"/>
              </a:ext>
            </a:extLst>
          </p:cNvPr>
          <p:cNvSpPr>
            <a:spLocks noGrp="1"/>
          </p:cNvSpPr>
          <p:nvPr>
            <p:ph type="sldNum" sz="quarter" idx="12"/>
          </p:nvPr>
        </p:nvSpPr>
        <p:spPr/>
        <p:txBody>
          <a:bodyPr/>
          <a:lstStyle/>
          <a:p>
            <a:fld id="{4E88BB13-D5A4-474B-BE0A-E538989FB095}" type="slidenum">
              <a:rPr lang="en-IE" smtClean="0"/>
              <a:t>‹#›</a:t>
            </a:fld>
            <a:endParaRPr lang="en-IE"/>
          </a:p>
        </p:txBody>
      </p:sp>
      <p:pic>
        <p:nvPicPr>
          <p:cNvPr id="7" name="Google Shape;21;p19" descr="Plan International Logo">
            <a:extLst>
              <a:ext uri="{FF2B5EF4-FFF2-40B4-BE49-F238E27FC236}">
                <a16:creationId xmlns:a16="http://schemas.microsoft.com/office/drawing/2014/main" id="{F4A8E75E-7CA7-9504-C75C-236B17C4925D}"/>
              </a:ext>
            </a:extLst>
          </p:cNvPr>
          <p:cNvPicPr preferRelativeResize="0"/>
          <p:nvPr userDrawn="1"/>
        </p:nvPicPr>
        <p:blipFill rotWithShape="1">
          <a:blip r:embed="rId2">
            <a:alphaModFix/>
          </a:blip>
          <a:srcRect/>
          <a:stretch/>
        </p:blipFill>
        <p:spPr>
          <a:xfrm>
            <a:off x="10668000" y="257245"/>
            <a:ext cx="1245636" cy="473884"/>
          </a:xfrm>
          <a:prstGeom prst="rect">
            <a:avLst/>
          </a:prstGeom>
          <a:noFill/>
          <a:ln>
            <a:noFill/>
          </a:ln>
        </p:spPr>
      </p:pic>
    </p:spTree>
    <p:extLst>
      <p:ext uri="{BB962C8B-B14F-4D97-AF65-F5344CB8AC3E}">
        <p14:creationId xmlns:p14="http://schemas.microsoft.com/office/powerpoint/2010/main" val="1991886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_Colour">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74CCB-0422-A156-ECA9-BD42A3BA76BD}"/>
              </a:ext>
            </a:extLst>
          </p:cNvPr>
          <p:cNvSpPr>
            <a:spLocks noGrp="1"/>
          </p:cNvSpPr>
          <p:nvPr>
            <p:ph type="title"/>
          </p:nvPr>
        </p:nvSpPr>
        <p:spPr>
          <a:xfrm>
            <a:off x="831850" y="1709738"/>
            <a:ext cx="10515600" cy="2852737"/>
          </a:xfrm>
        </p:spPr>
        <p:txBody>
          <a:bodyPr anchor="b"/>
          <a:lstStyle>
            <a:lvl1pPr>
              <a:defRPr sz="6000">
                <a:solidFill>
                  <a:schemeClr val="tx1"/>
                </a:solidFill>
              </a:defRPr>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6E6AD3A9-26FC-D287-1F19-8ACE2BA96200}"/>
              </a:ext>
            </a:extLst>
          </p:cNvPr>
          <p:cNvSpPr>
            <a:spLocks noGrp="1"/>
          </p:cNvSpPr>
          <p:nvPr>
            <p:ph type="body" idx="1"/>
          </p:nvPr>
        </p:nvSpPr>
        <p:spPr>
          <a:xfrm>
            <a:off x="831850" y="4589463"/>
            <a:ext cx="10515600" cy="1500187"/>
          </a:xfrm>
        </p:spPr>
        <p:txBody>
          <a:bodyPr>
            <a:normAutofit/>
          </a:bodyPr>
          <a:lstStyle>
            <a:lvl1pPr marL="0" indent="0">
              <a:buNone/>
              <a:defRPr lang="en-US" sz="2000" smtClean="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a:p>
            <a:pPr lvl="0"/>
            <a:r>
              <a:rPr lang="en-US"/>
              <a:t>(avoid text below 14px with purple backgrounds)</a:t>
            </a:r>
          </a:p>
        </p:txBody>
      </p:sp>
      <p:sp>
        <p:nvSpPr>
          <p:cNvPr id="4" name="Date Placeholder 3">
            <a:extLst>
              <a:ext uri="{FF2B5EF4-FFF2-40B4-BE49-F238E27FC236}">
                <a16:creationId xmlns:a16="http://schemas.microsoft.com/office/drawing/2014/main" id="{BC3BAFEA-A03B-5B80-CFD6-E986767B6292}"/>
              </a:ext>
            </a:extLst>
          </p:cNvPr>
          <p:cNvSpPr>
            <a:spLocks noGrp="1"/>
          </p:cNvSpPr>
          <p:nvPr>
            <p:ph type="dt" sz="half" idx="10"/>
          </p:nvPr>
        </p:nvSpPr>
        <p:spPr/>
        <p:txBody>
          <a:bodyPr/>
          <a:lstStyle>
            <a:lvl1pPr>
              <a:defRPr>
                <a:solidFill>
                  <a:schemeClr val="tx1"/>
                </a:solidFill>
              </a:defRPr>
            </a:lvl1pPr>
          </a:lstStyle>
          <a:p>
            <a:fld id="{C011594F-599E-4C18-B383-E288473ACDC0}" type="datetimeFigureOut">
              <a:rPr lang="en-IE" smtClean="0"/>
              <a:pPr/>
              <a:t>20/01/2025</a:t>
            </a:fld>
            <a:endParaRPr lang="en-IE"/>
          </a:p>
        </p:txBody>
      </p:sp>
      <p:sp>
        <p:nvSpPr>
          <p:cNvPr id="5" name="Footer Placeholder 4">
            <a:extLst>
              <a:ext uri="{FF2B5EF4-FFF2-40B4-BE49-F238E27FC236}">
                <a16:creationId xmlns:a16="http://schemas.microsoft.com/office/drawing/2014/main" id="{946F7AA3-FA56-60C3-2196-85B07D66FA20}"/>
              </a:ext>
            </a:extLst>
          </p:cNvPr>
          <p:cNvSpPr>
            <a:spLocks noGrp="1"/>
          </p:cNvSpPr>
          <p:nvPr>
            <p:ph type="ftr" sz="quarter" idx="11"/>
          </p:nvPr>
        </p:nvSpPr>
        <p:spPr/>
        <p:txBody>
          <a:bodyPr/>
          <a:lstStyle>
            <a:lvl1pPr>
              <a:defRPr>
                <a:solidFill>
                  <a:schemeClr val="tx1"/>
                </a:solidFill>
              </a:defRPr>
            </a:lvl1pPr>
          </a:lstStyle>
          <a:p>
            <a:endParaRPr lang="en-IE"/>
          </a:p>
        </p:txBody>
      </p:sp>
      <p:sp>
        <p:nvSpPr>
          <p:cNvPr id="6" name="Slide Number Placeholder 5">
            <a:extLst>
              <a:ext uri="{FF2B5EF4-FFF2-40B4-BE49-F238E27FC236}">
                <a16:creationId xmlns:a16="http://schemas.microsoft.com/office/drawing/2014/main" id="{04028058-73E5-F5AD-431E-FF66FF887495}"/>
              </a:ext>
            </a:extLst>
          </p:cNvPr>
          <p:cNvSpPr>
            <a:spLocks noGrp="1"/>
          </p:cNvSpPr>
          <p:nvPr>
            <p:ph type="sldNum" sz="quarter" idx="12"/>
          </p:nvPr>
        </p:nvSpPr>
        <p:spPr/>
        <p:txBody>
          <a:bodyPr/>
          <a:lstStyle>
            <a:lvl1pPr>
              <a:defRPr>
                <a:solidFill>
                  <a:schemeClr val="tx1"/>
                </a:solidFill>
              </a:defRPr>
            </a:lvl1pPr>
          </a:lstStyle>
          <a:p>
            <a:fld id="{4E88BB13-D5A4-474B-BE0A-E538989FB095}" type="slidenum">
              <a:rPr lang="en-IE" smtClean="0"/>
              <a:pPr/>
              <a:t>‹#›</a:t>
            </a:fld>
            <a:endParaRPr lang="en-IE"/>
          </a:p>
        </p:txBody>
      </p:sp>
      <p:pic>
        <p:nvPicPr>
          <p:cNvPr id="8" name="Google Shape;28;p20" descr="Plan International Logo">
            <a:extLst>
              <a:ext uri="{FF2B5EF4-FFF2-40B4-BE49-F238E27FC236}">
                <a16:creationId xmlns:a16="http://schemas.microsoft.com/office/drawing/2014/main" id="{57FE4DE2-1394-0186-2542-8C059AFA6C16}"/>
              </a:ext>
            </a:extLst>
          </p:cNvPr>
          <p:cNvPicPr preferRelativeResize="0"/>
          <p:nvPr userDrawn="1"/>
        </p:nvPicPr>
        <p:blipFill rotWithShape="1">
          <a:blip r:embed="rId2">
            <a:alphaModFix/>
          </a:blip>
          <a:srcRect/>
          <a:stretch/>
        </p:blipFill>
        <p:spPr>
          <a:xfrm>
            <a:off x="10666800" y="284400"/>
            <a:ext cx="1245636" cy="474280"/>
          </a:xfrm>
          <a:prstGeom prst="rect">
            <a:avLst/>
          </a:prstGeom>
          <a:noFill/>
          <a:ln>
            <a:noFill/>
          </a:ln>
        </p:spPr>
      </p:pic>
    </p:spTree>
    <p:extLst>
      <p:ext uri="{BB962C8B-B14F-4D97-AF65-F5344CB8AC3E}">
        <p14:creationId xmlns:p14="http://schemas.microsoft.com/office/powerpoint/2010/main" val="3378102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4350E-63D1-B29F-631A-D8ED5EB1D819}"/>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EFA56D4E-3176-5392-2EF6-A0156CF6F3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B5162BA1-A84A-6592-DD87-6E90C2243EE4}"/>
              </a:ext>
            </a:extLst>
          </p:cNvPr>
          <p:cNvSpPr>
            <a:spLocks noGrp="1"/>
          </p:cNvSpPr>
          <p:nvPr>
            <p:ph type="dt" sz="half" idx="10"/>
          </p:nvPr>
        </p:nvSpPr>
        <p:spPr/>
        <p:txBody>
          <a:bodyPr/>
          <a:lstStyle/>
          <a:p>
            <a:fld id="{C011594F-599E-4C18-B383-E288473ACDC0}" type="datetimeFigureOut">
              <a:rPr lang="en-IE" smtClean="0"/>
              <a:t>20/01/2025</a:t>
            </a:fld>
            <a:endParaRPr lang="en-IE"/>
          </a:p>
        </p:txBody>
      </p:sp>
      <p:sp>
        <p:nvSpPr>
          <p:cNvPr id="5" name="Footer Placeholder 4">
            <a:extLst>
              <a:ext uri="{FF2B5EF4-FFF2-40B4-BE49-F238E27FC236}">
                <a16:creationId xmlns:a16="http://schemas.microsoft.com/office/drawing/2014/main" id="{6BA3B959-F183-8AE2-6B28-D3525A6F11B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1B4AB137-CC98-99D2-7EEB-64BB22E264A9}"/>
              </a:ext>
            </a:extLst>
          </p:cNvPr>
          <p:cNvSpPr>
            <a:spLocks noGrp="1"/>
          </p:cNvSpPr>
          <p:nvPr>
            <p:ph type="sldNum" sz="quarter" idx="12"/>
          </p:nvPr>
        </p:nvSpPr>
        <p:spPr/>
        <p:txBody>
          <a:bodyPr/>
          <a:lstStyle/>
          <a:p>
            <a:fld id="{4E88BB13-D5A4-474B-BE0A-E538989FB095}" type="slidenum">
              <a:rPr lang="en-IE" smtClean="0"/>
              <a:t>‹#›</a:t>
            </a:fld>
            <a:endParaRPr lang="en-IE"/>
          </a:p>
        </p:txBody>
      </p:sp>
    </p:spTree>
    <p:extLst>
      <p:ext uri="{BB962C8B-B14F-4D97-AF65-F5344CB8AC3E}">
        <p14:creationId xmlns:p14="http://schemas.microsoft.com/office/powerpoint/2010/main" val="2367181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533AF-649F-C9ED-B7F9-79599FB84FD3}"/>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EC80EA3D-7660-A56B-4F02-D6E873F38E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875B65AF-5AF5-1C00-4122-BA7DB158501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A7215142-33B9-7BD2-77DE-D0295979203F}"/>
              </a:ext>
            </a:extLst>
          </p:cNvPr>
          <p:cNvSpPr>
            <a:spLocks noGrp="1"/>
          </p:cNvSpPr>
          <p:nvPr>
            <p:ph type="dt" sz="half" idx="10"/>
          </p:nvPr>
        </p:nvSpPr>
        <p:spPr/>
        <p:txBody>
          <a:bodyPr/>
          <a:lstStyle/>
          <a:p>
            <a:fld id="{C011594F-599E-4C18-B383-E288473ACDC0}" type="datetimeFigureOut">
              <a:rPr lang="en-IE" smtClean="0"/>
              <a:t>20/01/2025</a:t>
            </a:fld>
            <a:endParaRPr lang="en-IE"/>
          </a:p>
        </p:txBody>
      </p:sp>
      <p:sp>
        <p:nvSpPr>
          <p:cNvPr id="6" name="Footer Placeholder 5">
            <a:extLst>
              <a:ext uri="{FF2B5EF4-FFF2-40B4-BE49-F238E27FC236}">
                <a16:creationId xmlns:a16="http://schemas.microsoft.com/office/drawing/2014/main" id="{B2584A04-AEC7-51BC-E14B-316BD7F4DEF4}"/>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B5EEF3CB-B3AE-AF86-9DD4-A2F15DA2EB9C}"/>
              </a:ext>
            </a:extLst>
          </p:cNvPr>
          <p:cNvSpPr>
            <a:spLocks noGrp="1"/>
          </p:cNvSpPr>
          <p:nvPr>
            <p:ph type="sldNum" sz="quarter" idx="12"/>
          </p:nvPr>
        </p:nvSpPr>
        <p:spPr/>
        <p:txBody>
          <a:bodyPr/>
          <a:lstStyle/>
          <a:p>
            <a:fld id="{4E88BB13-D5A4-474B-BE0A-E538989FB095}" type="slidenum">
              <a:rPr lang="en-IE" smtClean="0"/>
              <a:t>‹#›</a:t>
            </a:fld>
            <a:endParaRPr lang="en-IE"/>
          </a:p>
        </p:txBody>
      </p:sp>
    </p:spTree>
    <p:extLst>
      <p:ext uri="{BB962C8B-B14F-4D97-AF65-F5344CB8AC3E}">
        <p14:creationId xmlns:p14="http://schemas.microsoft.com/office/powerpoint/2010/main" val="2843150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12B8F-0DA7-F1AB-9697-5C043DE4B08E}"/>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DDA370EC-367F-BD00-ED78-F3C8B112F7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A819D2D-A2AE-601D-9B59-1CF7BA180F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0E9A1EC0-7E25-FFD9-FF46-D106D820E0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AF80120-379F-8FC0-2DA7-6EA092A779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E84B05AC-6A15-2CA2-27F6-69128CADB989}"/>
              </a:ext>
            </a:extLst>
          </p:cNvPr>
          <p:cNvSpPr>
            <a:spLocks noGrp="1"/>
          </p:cNvSpPr>
          <p:nvPr>
            <p:ph type="dt" sz="half" idx="10"/>
          </p:nvPr>
        </p:nvSpPr>
        <p:spPr/>
        <p:txBody>
          <a:bodyPr/>
          <a:lstStyle/>
          <a:p>
            <a:fld id="{C011594F-599E-4C18-B383-E288473ACDC0}" type="datetimeFigureOut">
              <a:rPr lang="en-IE" smtClean="0"/>
              <a:t>20/01/2025</a:t>
            </a:fld>
            <a:endParaRPr lang="en-IE"/>
          </a:p>
        </p:txBody>
      </p:sp>
      <p:sp>
        <p:nvSpPr>
          <p:cNvPr id="8" name="Footer Placeholder 7">
            <a:extLst>
              <a:ext uri="{FF2B5EF4-FFF2-40B4-BE49-F238E27FC236}">
                <a16:creationId xmlns:a16="http://schemas.microsoft.com/office/drawing/2014/main" id="{19F5EE73-A707-4F35-C90A-DC4CF851EFDA}"/>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F174596E-5C60-163A-2253-AB207D046057}"/>
              </a:ext>
            </a:extLst>
          </p:cNvPr>
          <p:cNvSpPr>
            <a:spLocks noGrp="1"/>
          </p:cNvSpPr>
          <p:nvPr>
            <p:ph type="sldNum" sz="quarter" idx="12"/>
          </p:nvPr>
        </p:nvSpPr>
        <p:spPr/>
        <p:txBody>
          <a:bodyPr/>
          <a:lstStyle/>
          <a:p>
            <a:fld id="{4E88BB13-D5A4-474B-BE0A-E538989FB095}" type="slidenum">
              <a:rPr lang="en-IE" smtClean="0"/>
              <a:t>‹#›</a:t>
            </a:fld>
            <a:endParaRPr lang="en-IE"/>
          </a:p>
        </p:txBody>
      </p:sp>
    </p:spTree>
    <p:extLst>
      <p:ext uri="{BB962C8B-B14F-4D97-AF65-F5344CB8AC3E}">
        <p14:creationId xmlns:p14="http://schemas.microsoft.com/office/powerpoint/2010/main" val="2553846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56146-0559-EBBF-B50E-4D69A79916B1}"/>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AC2A17DF-3F87-9F97-3909-3A5601153C9B}"/>
              </a:ext>
            </a:extLst>
          </p:cNvPr>
          <p:cNvSpPr>
            <a:spLocks noGrp="1"/>
          </p:cNvSpPr>
          <p:nvPr>
            <p:ph type="dt" sz="half" idx="10"/>
          </p:nvPr>
        </p:nvSpPr>
        <p:spPr/>
        <p:txBody>
          <a:bodyPr/>
          <a:lstStyle/>
          <a:p>
            <a:fld id="{C011594F-599E-4C18-B383-E288473ACDC0}" type="datetimeFigureOut">
              <a:rPr lang="en-IE" smtClean="0"/>
              <a:t>20/01/2025</a:t>
            </a:fld>
            <a:endParaRPr lang="en-IE"/>
          </a:p>
        </p:txBody>
      </p:sp>
      <p:sp>
        <p:nvSpPr>
          <p:cNvPr id="4" name="Footer Placeholder 3">
            <a:extLst>
              <a:ext uri="{FF2B5EF4-FFF2-40B4-BE49-F238E27FC236}">
                <a16:creationId xmlns:a16="http://schemas.microsoft.com/office/drawing/2014/main" id="{32948C67-52D2-BB77-8796-588E294DB984}"/>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2C2333CA-AFF5-F9CD-A83D-FD13262642D3}"/>
              </a:ext>
            </a:extLst>
          </p:cNvPr>
          <p:cNvSpPr>
            <a:spLocks noGrp="1"/>
          </p:cNvSpPr>
          <p:nvPr>
            <p:ph type="sldNum" sz="quarter" idx="12"/>
          </p:nvPr>
        </p:nvSpPr>
        <p:spPr/>
        <p:txBody>
          <a:bodyPr/>
          <a:lstStyle/>
          <a:p>
            <a:fld id="{4E88BB13-D5A4-474B-BE0A-E538989FB095}" type="slidenum">
              <a:rPr lang="en-IE" smtClean="0"/>
              <a:t>‹#›</a:t>
            </a:fld>
            <a:endParaRPr lang="en-IE"/>
          </a:p>
        </p:txBody>
      </p:sp>
    </p:spTree>
    <p:extLst>
      <p:ext uri="{BB962C8B-B14F-4D97-AF65-F5344CB8AC3E}">
        <p14:creationId xmlns:p14="http://schemas.microsoft.com/office/powerpoint/2010/main" val="2946925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93F1D4-32A7-AC94-FC55-86EBD3C18E5B}"/>
              </a:ext>
            </a:extLst>
          </p:cNvPr>
          <p:cNvSpPr>
            <a:spLocks noGrp="1"/>
          </p:cNvSpPr>
          <p:nvPr>
            <p:ph type="dt" sz="half" idx="10"/>
          </p:nvPr>
        </p:nvSpPr>
        <p:spPr/>
        <p:txBody>
          <a:bodyPr/>
          <a:lstStyle/>
          <a:p>
            <a:fld id="{C011594F-599E-4C18-B383-E288473ACDC0}" type="datetimeFigureOut">
              <a:rPr lang="en-IE" smtClean="0"/>
              <a:t>20/01/2025</a:t>
            </a:fld>
            <a:endParaRPr lang="en-IE"/>
          </a:p>
        </p:txBody>
      </p:sp>
      <p:sp>
        <p:nvSpPr>
          <p:cNvPr id="3" name="Footer Placeholder 2">
            <a:extLst>
              <a:ext uri="{FF2B5EF4-FFF2-40B4-BE49-F238E27FC236}">
                <a16:creationId xmlns:a16="http://schemas.microsoft.com/office/drawing/2014/main" id="{EE6B842F-7736-FCE7-8752-C4DB2A4D13EA}"/>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8AB56C5D-D0F5-1BC9-A23C-2699A8948D39}"/>
              </a:ext>
            </a:extLst>
          </p:cNvPr>
          <p:cNvSpPr>
            <a:spLocks noGrp="1"/>
          </p:cNvSpPr>
          <p:nvPr>
            <p:ph type="sldNum" sz="quarter" idx="12"/>
          </p:nvPr>
        </p:nvSpPr>
        <p:spPr/>
        <p:txBody>
          <a:bodyPr/>
          <a:lstStyle/>
          <a:p>
            <a:fld id="{4E88BB13-D5A4-474B-BE0A-E538989FB095}" type="slidenum">
              <a:rPr lang="en-IE" smtClean="0"/>
              <a:t>‹#›</a:t>
            </a:fld>
            <a:endParaRPr lang="en-IE"/>
          </a:p>
        </p:txBody>
      </p:sp>
    </p:spTree>
    <p:extLst>
      <p:ext uri="{BB962C8B-B14F-4D97-AF65-F5344CB8AC3E}">
        <p14:creationId xmlns:p14="http://schemas.microsoft.com/office/powerpoint/2010/main" val="368543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8E080F-E33F-F1D3-B917-B23B227296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2E79D69C-3A39-C793-A978-BCB635336A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10E40179-6D4C-7281-F9AC-4BCACD4FA2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b="1">
                <a:solidFill>
                  <a:schemeClr val="bg1"/>
                </a:solidFill>
                <a:latin typeface="+mn-lt"/>
              </a:defRPr>
            </a:lvl1pPr>
          </a:lstStyle>
          <a:p>
            <a:fld id="{C011594F-599E-4C18-B383-E288473ACDC0}" type="datetimeFigureOut">
              <a:rPr lang="en-IE" smtClean="0"/>
              <a:pPr/>
              <a:t>20/01/2025</a:t>
            </a:fld>
            <a:endParaRPr lang="en-IE"/>
          </a:p>
        </p:txBody>
      </p:sp>
      <p:sp>
        <p:nvSpPr>
          <p:cNvPr id="5" name="Footer Placeholder 4">
            <a:extLst>
              <a:ext uri="{FF2B5EF4-FFF2-40B4-BE49-F238E27FC236}">
                <a16:creationId xmlns:a16="http://schemas.microsoft.com/office/drawing/2014/main" id="{FAD873D5-DD78-3E96-73A9-6A23097F87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b="1">
                <a:solidFill>
                  <a:schemeClr val="bg1"/>
                </a:solidFill>
                <a:latin typeface="+mn-lt"/>
              </a:defRPr>
            </a:lvl1pPr>
          </a:lstStyle>
          <a:p>
            <a:endParaRPr lang="en-IE"/>
          </a:p>
        </p:txBody>
      </p:sp>
      <p:sp>
        <p:nvSpPr>
          <p:cNvPr id="6" name="Slide Number Placeholder 5">
            <a:extLst>
              <a:ext uri="{FF2B5EF4-FFF2-40B4-BE49-F238E27FC236}">
                <a16:creationId xmlns:a16="http://schemas.microsoft.com/office/drawing/2014/main" id="{0F3FEB3F-FA85-011C-58F0-CF852F4D7E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1">
                <a:solidFill>
                  <a:schemeClr val="bg1"/>
                </a:solidFill>
                <a:latin typeface="+mn-lt"/>
              </a:defRPr>
            </a:lvl1pPr>
          </a:lstStyle>
          <a:p>
            <a:fld id="{4E88BB13-D5A4-474B-BE0A-E538989FB095}" type="slidenum">
              <a:rPr lang="en-IE" smtClean="0"/>
              <a:pPr/>
              <a:t>‹#›</a:t>
            </a:fld>
            <a:endParaRPr lang="en-IE"/>
          </a:p>
        </p:txBody>
      </p:sp>
    </p:spTree>
    <p:extLst>
      <p:ext uri="{BB962C8B-B14F-4D97-AF65-F5344CB8AC3E}">
        <p14:creationId xmlns:p14="http://schemas.microsoft.com/office/powerpoint/2010/main" val="197283649"/>
      </p:ext>
    </p:extLst>
  </p:cSld>
  <p:clrMap bg1="dk1" tx1="lt1" bg2="dk2" tx2="lt2" accent1="accent1" accent2="accent2" accent3="accent3" accent4="accent4" accent5="accent5" accent6="accent6" hlink="hlink" folHlink="folHlink"/>
  <p:sldLayoutIdLst>
    <p:sldLayoutId id="2147483661" r:id="rId1"/>
    <p:sldLayoutId id="2147483672" r:id="rId2"/>
    <p:sldLayoutId id="2147483663" r:id="rId3"/>
    <p:sldLayoutId id="2147483673" r:id="rId4"/>
    <p:sldLayoutId id="2147483662" r:id="rId5"/>
    <p:sldLayoutId id="2147483664" r:id="rId6"/>
    <p:sldLayoutId id="2147483665" r:id="rId7"/>
    <p:sldLayoutId id="2147483666" r:id="rId8"/>
    <p:sldLayoutId id="2147483667" r:id="rId9"/>
    <p:sldLayoutId id="2147483668" r:id="rId10"/>
    <p:sldLayoutId id="2147483674" r:id="rId11"/>
    <p:sldLayoutId id="2147483675" r:id="rId12"/>
    <p:sldLayoutId id="2147483679" r:id="rId13"/>
    <p:sldLayoutId id="2147483677" r:id="rId14"/>
    <p:sldLayoutId id="2147483678" r:id="rId15"/>
    <p:sldLayoutId id="2147483676" r:id="rId16"/>
    <p:sldLayoutId id="2147483670" r:id="rId17"/>
    <p:sldLayoutId id="2147483671" r:id="rId18"/>
    <p:sldLayoutId id="2147483680" r:id="rId19"/>
    <p:sldLayoutId id="2147483681" r:id="rId20"/>
  </p:sldLayoutIdLst>
  <p:txStyles>
    <p:titleStyle>
      <a:lvl1pPr algn="l" defTabSz="914400" rtl="0" eaLnBrk="1" latinLnBrk="0" hangingPunct="1">
        <a:lnSpc>
          <a:spcPct val="90000"/>
        </a:lnSpc>
        <a:spcBef>
          <a:spcPct val="0"/>
        </a:spcBef>
        <a:buNone/>
        <a:defRPr sz="4400" b="1" kern="1200">
          <a:solidFill>
            <a:schemeClr val="accent6">
              <a:lumMod val="10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2.sv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22.sv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22.sv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22.sv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22.sv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1.xml"/><Relationship Id="rId4" Type="http://schemas.openxmlformats.org/officeDocument/2006/relationships/image" Target="../media/image8.svg"/></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9.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19.xml"/><Relationship Id="rId5" Type="http://schemas.openxmlformats.org/officeDocument/2006/relationships/image" Target="../media/image39.svg"/><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5.xml"/><Relationship Id="rId5" Type="http://schemas.openxmlformats.org/officeDocument/2006/relationships/image" Target="../media/image14.sv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158;p1">
            <a:extLst>
              <a:ext uri="{FF2B5EF4-FFF2-40B4-BE49-F238E27FC236}">
                <a16:creationId xmlns:a16="http://schemas.microsoft.com/office/drawing/2014/main" id="{5C8DA76E-65E6-9814-7B81-E56C999BBD60}"/>
              </a:ext>
              <a:ext uri="{C183D7F6-B498-43B3-948B-1728B52AA6E4}">
                <adec:decorative xmlns:adec="http://schemas.microsoft.com/office/drawing/2017/decorative" val="1"/>
              </a:ext>
            </a:extLst>
          </p:cNvPr>
          <p:cNvSpPr/>
          <p:nvPr/>
        </p:nvSpPr>
        <p:spPr>
          <a:xfrm>
            <a:off x="2805113" y="1769162"/>
            <a:ext cx="5891212" cy="683054"/>
          </a:xfrm>
          <a:prstGeom prst="rect">
            <a:avLst/>
          </a:prstGeom>
          <a:solidFill>
            <a:schemeClr val="bg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sp>
        <p:nvSpPr>
          <p:cNvPr id="2" name="Title 1">
            <a:extLst>
              <a:ext uri="{FF2B5EF4-FFF2-40B4-BE49-F238E27FC236}">
                <a16:creationId xmlns:a16="http://schemas.microsoft.com/office/drawing/2014/main" id="{92062308-C1DA-729F-FB27-C580F5AC05B5}"/>
              </a:ext>
            </a:extLst>
          </p:cNvPr>
          <p:cNvSpPr>
            <a:spLocks noGrp="1"/>
          </p:cNvSpPr>
          <p:nvPr>
            <p:ph type="ctrTitle"/>
          </p:nvPr>
        </p:nvSpPr>
        <p:spPr>
          <a:xfrm>
            <a:off x="1038225" y="-3728"/>
            <a:ext cx="9144000" cy="2387600"/>
          </a:xfrm>
        </p:spPr>
        <p:txBody>
          <a:bodyPr/>
          <a:lstStyle/>
          <a:p>
            <a:r>
              <a:rPr lang="en-IE" dirty="0"/>
              <a:t>De </a:t>
            </a:r>
            <a:r>
              <a:rPr lang="en-IE" dirty="0" err="1"/>
              <a:t>kracht</a:t>
            </a:r>
            <a:r>
              <a:rPr lang="en-IE" dirty="0"/>
              <a:t> van sport:</a:t>
            </a:r>
            <a:br>
              <a:rPr lang="en-IE" sz="6000" dirty="0"/>
            </a:br>
            <a:r>
              <a:rPr lang="en-IE" sz="4000" dirty="0">
                <a:solidFill>
                  <a:schemeClr val="tx1"/>
                </a:solidFill>
              </a:rPr>
              <a:t>Gender in </a:t>
            </a:r>
            <a:r>
              <a:rPr lang="en-IE" sz="4000" dirty="0" err="1">
                <a:solidFill>
                  <a:schemeClr val="tx1"/>
                </a:solidFill>
              </a:rPr>
              <a:t>beweging</a:t>
            </a:r>
            <a:endParaRPr lang="en-IE" dirty="0">
              <a:solidFill>
                <a:schemeClr val="tx1"/>
              </a:solidFill>
            </a:endParaRPr>
          </a:p>
        </p:txBody>
      </p:sp>
      <p:sp>
        <p:nvSpPr>
          <p:cNvPr id="3" name="Subtitle 2">
            <a:extLst>
              <a:ext uri="{FF2B5EF4-FFF2-40B4-BE49-F238E27FC236}">
                <a16:creationId xmlns:a16="http://schemas.microsoft.com/office/drawing/2014/main" id="{92D8F21C-790A-8FAB-E42E-F969B6C55E87}"/>
              </a:ext>
            </a:extLst>
          </p:cNvPr>
          <p:cNvSpPr>
            <a:spLocks noGrp="1"/>
          </p:cNvSpPr>
          <p:nvPr>
            <p:ph type="subTitle" idx="1"/>
          </p:nvPr>
        </p:nvSpPr>
        <p:spPr>
          <a:xfrm>
            <a:off x="1524000" y="2569344"/>
            <a:ext cx="9144000" cy="1655762"/>
          </a:xfrm>
        </p:spPr>
        <p:txBody>
          <a:bodyPr>
            <a:normAutofit/>
          </a:bodyPr>
          <a:lstStyle/>
          <a:p>
            <a:r>
              <a:rPr lang="nl-NL" sz="2800" dirty="0"/>
              <a:t>Project gericht op de preventie van </a:t>
            </a:r>
            <a:r>
              <a:rPr lang="nl-NL" sz="2800" dirty="0" err="1"/>
              <a:t>gendergerelateerd</a:t>
            </a:r>
            <a:r>
              <a:rPr lang="nl-NL" sz="2800" dirty="0"/>
              <a:t> geweld via sport</a:t>
            </a:r>
            <a:endParaRPr lang="en-IE" sz="1800" i="1" dirty="0"/>
          </a:p>
        </p:txBody>
      </p:sp>
      <p:sp>
        <p:nvSpPr>
          <p:cNvPr id="6" name="Slide Number Placeholder 5">
            <a:extLst>
              <a:ext uri="{FF2B5EF4-FFF2-40B4-BE49-F238E27FC236}">
                <a16:creationId xmlns:a16="http://schemas.microsoft.com/office/drawing/2014/main" id="{CFE41132-9D5A-14D2-FA58-9795801974B0}"/>
              </a:ext>
            </a:extLst>
          </p:cNvPr>
          <p:cNvSpPr>
            <a:spLocks noGrp="1"/>
          </p:cNvSpPr>
          <p:nvPr>
            <p:ph type="sldNum" sz="quarter" idx="12"/>
          </p:nvPr>
        </p:nvSpPr>
        <p:spPr/>
        <p:txBody>
          <a:bodyPr/>
          <a:lstStyle/>
          <a:p>
            <a:fld id="{4E88BB13-D5A4-474B-BE0A-E538989FB095}" type="slidenum">
              <a:rPr lang="en-IE" smtClean="0"/>
              <a:t>1</a:t>
            </a:fld>
            <a:endParaRPr lang="en-IE"/>
          </a:p>
        </p:txBody>
      </p:sp>
      <p:pic>
        <p:nvPicPr>
          <p:cNvPr id="4" name="Picture 3">
            <a:extLst>
              <a:ext uri="{FF2B5EF4-FFF2-40B4-BE49-F238E27FC236}">
                <a16:creationId xmlns:a16="http://schemas.microsoft.com/office/drawing/2014/main" id="{7CC3E1E0-EBBA-2923-D87E-02E82FCCCB2B}"/>
              </a:ext>
            </a:extLst>
          </p:cNvPr>
          <p:cNvPicPr>
            <a:picLocks noChangeAspect="1"/>
          </p:cNvPicPr>
          <p:nvPr/>
        </p:nvPicPr>
        <p:blipFill>
          <a:blip r:embed="rId2"/>
          <a:stretch>
            <a:fillRect/>
          </a:stretch>
        </p:blipFill>
        <p:spPr>
          <a:xfrm>
            <a:off x="3048000" y="3584741"/>
            <a:ext cx="6096000" cy="2777157"/>
          </a:xfrm>
          <a:prstGeom prst="rect">
            <a:avLst/>
          </a:prstGeom>
        </p:spPr>
      </p:pic>
    </p:spTree>
    <p:extLst>
      <p:ext uri="{BB962C8B-B14F-4D97-AF65-F5344CB8AC3E}">
        <p14:creationId xmlns:p14="http://schemas.microsoft.com/office/powerpoint/2010/main" val="2332814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14F1B-7E22-50E0-6A51-E26DA9CE59E3}"/>
              </a:ext>
            </a:extLst>
          </p:cNvPr>
          <p:cNvSpPr>
            <a:spLocks noGrp="1"/>
          </p:cNvSpPr>
          <p:nvPr>
            <p:ph type="title"/>
          </p:nvPr>
        </p:nvSpPr>
        <p:spPr>
          <a:xfrm>
            <a:off x="705652" y="-535975"/>
            <a:ext cx="10235244" cy="1758698"/>
          </a:xfrm>
        </p:spPr>
        <p:txBody>
          <a:bodyPr>
            <a:normAutofit/>
          </a:bodyPr>
          <a:lstStyle/>
          <a:p>
            <a:r>
              <a:rPr lang="en-IE" sz="2800" dirty="0"/>
              <a:t>Hoe </a:t>
            </a:r>
            <a:r>
              <a:rPr lang="en-IE" sz="2800" dirty="0" err="1"/>
              <a:t>herken</a:t>
            </a:r>
            <a:r>
              <a:rPr lang="en-IE" sz="2800" dirty="0"/>
              <a:t> je </a:t>
            </a:r>
            <a:r>
              <a:rPr lang="en-IE" sz="2800" dirty="0" err="1"/>
              <a:t>seksueel</a:t>
            </a:r>
            <a:r>
              <a:rPr lang="en-IE" sz="2800" dirty="0"/>
              <a:t> </a:t>
            </a:r>
            <a:r>
              <a:rPr lang="en-IE" sz="2800" dirty="0" err="1"/>
              <a:t>grensoverschrijdend</a:t>
            </a:r>
            <a:r>
              <a:rPr lang="en-IE" sz="2800" dirty="0"/>
              <a:t> </a:t>
            </a:r>
            <a:r>
              <a:rPr lang="en-IE" sz="2800" dirty="0" err="1"/>
              <a:t>Gedrag</a:t>
            </a:r>
            <a:r>
              <a:rPr lang="en-IE" sz="2800" dirty="0"/>
              <a:t>?</a:t>
            </a:r>
          </a:p>
        </p:txBody>
      </p:sp>
      <p:sp>
        <p:nvSpPr>
          <p:cNvPr id="3" name="Text Placeholder 2">
            <a:extLst>
              <a:ext uri="{FF2B5EF4-FFF2-40B4-BE49-F238E27FC236}">
                <a16:creationId xmlns:a16="http://schemas.microsoft.com/office/drawing/2014/main" id="{94D9AB42-0E6B-4609-9D8E-3F4B72F3448B}"/>
              </a:ext>
            </a:extLst>
          </p:cNvPr>
          <p:cNvSpPr>
            <a:spLocks noGrp="1"/>
          </p:cNvSpPr>
          <p:nvPr>
            <p:ph type="body" idx="1"/>
          </p:nvPr>
        </p:nvSpPr>
        <p:spPr>
          <a:xfrm>
            <a:off x="705651" y="1496922"/>
            <a:ext cx="3056723" cy="636677"/>
          </a:xfrm>
        </p:spPr>
        <p:txBody>
          <a:bodyPr vert="horz" lIns="91440" tIns="45720" rIns="91440" bIns="45720" rtlCol="0" anchor="t">
            <a:normAutofit/>
          </a:bodyPr>
          <a:lstStyle/>
          <a:p>
            <a:r>
              <a:rPr lang="en-US" sz="2400" b="1" dirty="0">
                <a:solidFill>
                  <a:schemeClr val="bg1"/>
                </a:solidFill>
                <a:latin typeface="+mj-lt"/>
                <a:ea typeface="+mj-ea"/>
                <a:cs typeface="+mj-cs"/>
              </a:rPr>
              <a:t>De TGV- </a:t>
            </a:r>
            <a:r>
              <a:rPr lang="en-US" sz="2400" b="1" dirty="0" err="1">
                <a:solidFill>
                  <a:schemeClr val="bg1"/>
                </a:solidFill>
                <a:latin typeface="+mj-lt"/>
                <a:ea typeface="+mj-ea"/>
                <a:cs typeface="+mj-cs"/>
              </a:rPr>
              <a:t>methode</a:t>
            </a:r>
            <a:endParaRPr lang="en-IE" sz="2400" dirty="0">
              <a:solidFill>
                <a:schemeClr val="bg1"/>
              </a:solidFill>
              <a:cs typeface="Arial"/>
            </a:endParaRPr>
          </a:p>
        </p:txBody>
      </p:sp>
      <p:sp>
        <p:nvSpPr>
          <p:cNvPr id="13" name="Slide Number Placeholder 5">
            <a:extLst>
              <a:ext uri="{FF2B5EF4-FFF2-40B4-BE49-F238E27FC236}">
                <a16:creationId xmlns:a16="http://schemas.microsoft.com/office/drawing/2014/main" id="{22E74D61-BF9C-4AAB-7CB2-867F1120ADEC}"/>
              </a:ext>
            </a:extLst>
          </p:cNvPr>
          <p:cNvSpPr>
            <a:spLocks noGrp="1"/>
          </p:cNvSpPr>
          <p:nvPr>
            <p:ph type="sldNum" sz="quarter" idx="12"/>
          </p:nvPr>
        </p:nvSpPr>
        <p:spPr/>
        <p:txBody>
          <a:bodyPr/>
          <a:lstStyle/>
          <a:p>
            <a:fld id="{4E88BB13-D5A4-474B-BE0A-E538989FB095}" type="slidenum">
              <a:rPr lang="en-IE" smtClean="0"/>
              <a:t>10</a:t>
            </a:fld>
            <a:endParaRPr lang="en-IE"/>
          </a:p>
        </p:txBody>
      </p:sp>
      <p:sp>
        <p:nvSpPr>
          <p:cNvPr id="4" name="Content Placeholder 3">
            <a:extLst>
              <a:ext uri="{FF2B5EF4-FFF2-40B4-BE49-F238E27FC236}">
                <a16:creationId xmlns:a16="http://schemas.microsoft.com/office/drawing/2014/main" id="{68313D93-A32F-EB2A-99E1-2830C12D9281}"/>
              </a:ext>
            </a:extLst>
          </p:cNvPr>
          <p:cNvSpPr txBox="1">
            <a:spLocks/>
          </p:cNvSpPr>
          <p:nvPr/>
        </p:nvSpPr>
        <p:spPr>
          <a:xfrm>
            <a:off x="1632316" y="2133517"/>
            <a:ext cx="10158715" cy="2686363"/>
          </a:xfrm>
          <a:prstGeom prst="rect">
            <a:avLst/>
          </a:prstGeom>
        </p:spPr>
        <p:txBody>
          <a:bodyPr vert="horz" lIns="91440" tIns="18000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11150" lvl="2" indent="0">
              <a:buNone/>
            </a:pPr>
            <a:r>
              <a:rPr lang="en-US" sz="2400" b="1" err="1">
                <a:solidFill>
                  <a:schemeClr val="accent2"/>
                </a:solidFill>
                <a:ea typeface="+mn-lt"/>
                <a:cs typeface="+mn-lt"/>
              </a:rPr>
              <a:t>Toestemming</a:t>
            </a:r>
            <a:r>
              <a:rPr lang="en-US" sz="2400" b="1" dirty="0">
                <a:solidFill>
                  <a:schemeClr val="bg1"/>
                </a:solidFill>
                <a:ea typeface="+mn-lt"/>
                <a:cs typeface="+mn-lt"/>
              </a:rPr>
              <a:t>: </a:t>
            </a:r>
            <a:r>
              <a:rPr lang="nl-NL" sz="2400" dirty="0">
                <a:solidFill>
                  <a:schemeClr val="bg1"/>
                </a:solidFill>
                <a:ea typeface="+mn-lt"/>
                <a:cs typeface="+mn-lt"/>
              </a:rPr>
              <a:t>Alle personen zijn akkoord en voelen er zich goed bij.</a:t>
            </a:r>
          </a:p>
          <a:p>
            <a:pPr marL="342900" indent="-342900">
              <a:buFont typeface="Arial"/>
              <a:buChar char="•"/>
            </a:pPr>
            <a:endParaRPr lang="en-US" sz="2400" b="1" dirty="0">
              <a:solidFill>
                <a:schemeClr val="bg1"/>
              </a:solidFill>
              <a:ea typeface="+mn-lt"/>
              <a:cs typeface="+mn-lt"/>
            </a:endParaRPr>
          </a:p>
          <a:p>
            <a:pPr marL="311150" lvl="2" indent="0">
              <a:buNone/>
            </a:pPr>
            <a:r>
              <a:rPr lang="en-US" sz="2400" b="1" err="1">
                <a:solidFill>
                  <a:schemeClr val="accent2"/>
                </a:solidFill>
                <a:ea typeface="+mn-lt"/>
                <a:cs typeface="+mn-lt"/>
              </a:rPr>
              <a:t>Gelijkwaardigheid</a:t>
            </a:r>
            <a:r>
              <a:rPr lang="en-US" sz="2400" b="1" dirty="0">
                <a:solidFill>
                  <a:schemeClr val="accent2"/>
                </a:solidFill>
                <a:ea typeface="+mn-lt"/>
                <a:cs typeface="+mn-lt"/>
              </a:rPr>
              <a:t>: </a:t>
            </a:r>
            <a:r>
              <a:rPr lang="en-US" sz="2400" err="1">
                <a:solidFill>
                  <a:schemeClr val="bg1"/>
                </a:solidFill>
                <a:ea typeface="+mn-lt"/>
                <a:cs typeface="+mn-lt"/>
              </a:rPr>
              <a:t>Betrokken</a:t>
            </a:r>
            <a:r>
              <a:rPr lang="en-US" sz="2400" dirty="0">
                <a:solidFill>
                  <a:schemeClr val="bg1"/>
                </a:solidFill>
                <a:ea typeface="+mn-lt"/>
                <a:cs typeface="+mn-lt"/>
              </a:rPr>
              <a:t> </a:t>
            </a:r>
            <a:r>
              <a:rPr lang="en-US" sz="2400" err="1">
                <a:solidFill>
                  <a:schemeClr val="bg1"/>
                </a:solidFill>
                <a:ea typeface="+mn-lt"/>
                <a:cs typeface="+mn-lt"/>
              </a:rPr>
              <a:t>personen</a:t>
            </a:r>
            <a:r>
              <a:rPr lang="en-US" sz="2400" dirty="0">
                <a:solidFill>
                  <a:schemeClr val="bg1"/>
                </a:solidFill>
                <a:ea typeface="+mn-lt"/>
                <a:cs typeface="+mn-lt"/>
              </a:rPr>
              <a:t> </a:t>
            </a:r>
            <a:r>
              <a:rPr lang="en-US" sz="2400" err="1">
                <a:solidFill>
                  <a:schemeClr val="bg1"/>
                </a:solidFill>
                <a:ea typeface="+mn-lt"/>
                <a:cs typeface="+mn-lt"/>
              </a:rPr>
              <a:t>zijn</a:t>
            </a:r>
            <a:r>
              <a:rPr lang="en-US" sz="2400" dirty="0">
                <a:solidFill>
                  <a:schemeClr val="bg1"/>
                </a:solidFill>
                <a:ea typeface="+mn-lt"/>
                <a:cs typeface="+mn-lt"/>
              </a:rPr>
              <a:t> </a:t>
            </a:r>
            <a:r>
              <a:rPr lang="en-US" sz="2400" err="1">
                <a:solidFill>
                  <a:schemeClr val="bg1"/>
                </a:solidFill>
                <a:ea typeface="+mn-lt"/>
                <a:cs typeface="+mn-lt"/>
              </a:rPr>
              <a:t>ongeveer</a:t>
            </a:r>
            <a:r>
              <a:rPr lang="en-US" sz="2400" dirty="0">
                <a:solidFill>
                  <a:schemeClr val="bg1"/>
                </a:solidFill>
                <a:ea typeface="+mn-lt"/>
                <a:cs typeface="+mn-lt"/>
              </a:rPr>
              <a:t> even oud en er is </a:t>
            </a:r>
            <a:r>
              <a:rPr lang="en-US" sz="2400" err="1">
                <a:solidFill>
                  <a:schemeClr val="bg1"/>
                </a:solidFill>
                <a:ea typeface="+mn-lt"/>
                <a:cs typeface="+mn-lt"/>
              </a:rPr>
              <a:t>geen</a:t>
            </a:r>
            <a:r>
              <a:rPr lang="en-US" sz="2400" dirty="0">
                <a:solidFill>
                  <a:schemeClr val="bg1"/>
                </a:solidFill>
                <a:ea typeface="+mn-lt"/>
                <a:cs typeface="+mn-lt"/>
              </a:rPr>
              <a:t> </a:t>
            </a:r>
            <a:r>
              <a:rPr lang="en-US" sz="2400" err="1">
                <a:solidFill>
                  <a:schemeClr val="bg1"/>
                </a:solidFill>
                <a:ea typeface="+mn-lt"/>
                <a:cs typeface="+mn-lt"/>
              </a:rPr>
              <a:t>machtsverhouding</a:t>
            </a:r>
            <a:r>
              <a:rPr lang="en-US" sz="2400" dirty="0">
                <a:solidFill>
                  <a:schemeClr val="bg1"/>
                </a:solidFill>
                <a:ea typeface="+mn-lt"/>
                <a:cs typeface="+mn-lt"/>
              </a:rPr>
              <a:t>.</a:t>
            </a:r>
          </a:p>
          <a:p>
            <a:pPr marL="342900" indent="-342900">
              <a:buFont typeface="Arial"/>
              <a:buChar char="•"/>
            </a:pPr>
            <a:endParaRPr lang="en-US" sz="2400" b="1" dirty="0">
              <a:solidFill>
                <a:schemeClr val="bg1"/>
              </a:solidFill>
              <a:ea typeface="+mn-lt"/>
              <a:cs typeface="+mn-lt"/>
            </a:endParaRPr>
          </a:p>
          <a:p>
            <a:pPr marL="311150" lvl="2" indent="0">
              <a:buNone/>
            </a:pPr>
            <a:r>
              <a:rPr lang="en-US" sz="2400" b="1" err="1">
                <a:solidFill>
                  <a:schemeClr val="accent2"/>
                </a:solidFill>
                <a:ea typeface="+mn-lt"/>
                <a:cs typeface="+mn-lt"/>
              </a:rPr>
              <a:t>Vrijwilligheid</a:t>
            </a:r>
            <a:r>
              <a:rPr lang="en-US" sz="2400" b="1" dirty="0">
                <a:solidFill>
                  <a:schemeClr val="bg1"/>
                </a:solidFill>
                <a:ea typeface="+mn-lt"/>
                <a:cs typeface="+mn-lt"/>
              </a:rPr>
              <a:t>: </a:t>
            </a:r>
            <a:r>
              <a:rPr lang="en-US" sz="2400" dirty="0">
                <a:solidFill>
                  <a:schemeClr val="bg1"/>
                </a:solidFill>
                <a:ea typeface="+mn-lt"/>
                <a:cs typeface="+mn-lt"/>
              </a:rPr>
              <a:t>Er is </a:t>
            </a:r>
            <a:r>
              <a:rPr lang="en-US" sz="2400" err="1">
                <a:solidFill>
                  <a:schemeClr val="bg1"/>
                </a:solidFill>
                <a:ea typeface="+mn-lt"/>
                <a:cs typeface="+mn-lt"/>
              </a:rPr>
              <a:t>geen</a:t>
            </a:r>
            <a:r>
              <a:rPr lang="en-US" sz="2400" dirty="0">
                <a:solidFill>
                  <a:schemeClr val="bg1"/>
                </a:solidFill>
                <a:ea typeface="+mn-lt"/>
                <a:cs typeface="+mn-lt"/>
              </a:rPr>
              <a:t> </a:t>
            </a:r>
            <a:r>
              <a:rPr lang="en-US" sz="2400" err="1">
                <a:solidFill>
                  <a:schemeClr val="bg1"/>
                </a:solidFill>
                <a:ea typeface="+mn-lt"/>
                <a:cs typeface="+mn-lt"/>
              </a:rPr>
              <a:t>sprake</a:t>
            </a:r>
            <a:r>
              <a:rPr lang="en-US" sz="2400" dirty="0">
                <a:solidFill>
                  <a:schemeClr val="bg1"/>
                </a:solidFill>
                <a:ea typeface="+mn-lt"/>
                <a:cs typeface="+mn-lt"/>
              </a:rPr>
              <a:t> van </a:t>
            </a:r>
            <a:r>
              <a:rPr lang="en-US" sz="2400" err="1">
                <a:solidFill>
                  <a:schemeClr val="bg1"/>
                </a:solidFill>
                <a:ea typeface="+mn-lt"/>
                <a:cs typeface="+mn-lt"/>
              </a:rPr>
              <a:t>dwang</a:t>
            </a:r>
            <a:r>
              <a:rPr lang="en-US" sz="2400" dirty="0">
                <a:solidFill>
                  <a:schemeClr val="bg1"/>
                </a:solidFill>
                <a:ea typeface="+mn-lt"/>
                <a:cs typeface="+mn-lt"/>
              </a:rPr>
              <a:t> of </a:t>
            </a:r>
            <a:r>
              <a:rPr lang="en-US" sz="2400" err="1">
                <a:solidFill>
                  <a:schemeClr val="bg1"/>
                </a:solidFill>
                <a:ea typeface="+mn-lt"/>
                <a:cs typeface="+mn-lt"/>
              </a:rPr>
              <a:t>druk</a:t>
            </a:r>
            <a:endParaRPr lang="en-GB" sz="2400">
              <a:solidFill>
                <a:schemeClr val="bg1"/>
              </a:solidFill>
              <a:ea typeface="+mn-lt"/>
              <a:cs typeface="+mn-lt"/>
            </a:endParaRPr>
          </a:p>
          <a:p>
            <a:pPr marL="0" indent="0">
              <a:buFont typeface="Arial" panose="020B0604020202020204" pitchFamily="34" charset="0"/>
              <a:buNone/>
            </a:pPr>
            <a:endParaRPr lang="en-US" sz="2000" dirty="0">
              <a:solidFill>
                <a:schemeClr val="bg1"/>
              </a:solidFill>
              <a:ea typeface="+mn-lt"/>
              <a:cs typeface="+mn-lt"/>
            </a:endParaRPr>
          </a:p>
          <a:p>
            <a:pPr marL="266700" indent="0">
              <a:buNone/>
            </a:pPr>
            <a:endParaRPr lang="en-US" sz="3200">
              <a:solidFill>
                <a:schemeClr val="bg1"/>
              </a:solidFill>
              <a:cs typeface="Arial" panose="020B0604020202020204"/>
            </a:endParaRPr>
          </a:p>
        </p:txBody>
      </p:sp>
      <p:pic>
        <p:nvPicPr>
          <p:cNvPr id="5" name="Picture 4" descr="A yellow line in a black background&#10;&#10;Description automatically generated">
            <a:extLst>
              <a:ext uri="{FF2B5EF4-FFF2-40B4-BE49-F238E27FC236}">
                <a16:creationId xmlns:a16="http://schemas.microsoft.com/office/drawing/2014/main" id="{CB30F149-9AE5-505A-EA6F-6B2C0DF896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23496">
            <a:off x="4913784" y="641004"/>
            <a:ext cx="3823436" cy="732494"/>
          </a:xfrm>
          <a:prstGeom prst="rect">
            <a:avLst/>
          </a:prstGeom>
        </p:spPr>
      </p:pic>
      <p:pic>
        <p:nvPicPr>
          <p:cNvPr id="7" name="Picture 6" descr="A purple line on a black background&#10;&#10;Description automatically generated">
            <a:extLst>
              <a:ext uri="{FF2B5EF4-FFF2-40B4-BE49-F238E27FC236}">
                <a16:creationId xmlns:a16="http://schemas.microsoft.com/office/drawing/2014/main" id="{5CA23DDB-36CA-6294-3AA8-E41465B249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240000">
            <a:off x="-85569" y="2278505"/>
            <a:ext cx="2510379" cy="1812176"/>
          </a:xfrm>
          <a:prstGeom prst="rect">
            <a:avLst/>
          </a:prstGeom>
        </p:spPr>
      </p:pic>
      <p:sp>
        <p:nvSpPr>
          <p:cNvPr id="6" name="Tekstvak 5">
            <a:extLst>
              <a:ext uri="{FF2B5EF4-FFF2-40B4-BE49-F238E27FC236}">
                <a16:creationId xmlns:a16="http://schemas.microsoft.com/office/drawing/2014/main" id="{2BCAC23E-AD19-F26E-6CC0-F3A207F6FA9B}"/>
              </a:ext>
            </a:extLst>
          </p:cNvPr>
          <p:cNvSpPr txBox="1"/>
          <p:nvPr/>
        </p:nvSpPr>
        <p:spPr>
          <a:xfrm>
            <a:off x="583895" y="5082447"/>
            <a:ext cx="10776331"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cs typeface="Segoe UI"/>
              </a:rPr>
              <a:t>​</a:t>
            </a:r>
          </a:p>
          <a:p>
            <a:r>
              <a:rPr lang="en-US" sz="2000" err="1">
                <a:solidFill>
                  <a:schemeClr val="bg1"/>
                </a:solidFill>
                <a:cs typeface="Segoe UI"/>
              </a:rPr>
              <a:t>Wanneer</a:t>
            </a:r>
            <a:r>
              <a:rPr lang="en-US" sz="2000" dirty="0">
                <a:solidFill>
                  <a:schemeClr val="bg1"/>
                </a:solidFill>
                <a:cs typeface="Segoe UI"/>
              </a:rPr>
              <a:t> </a:t>
            </a:r>
            <a:r>
              <a:rPr lang="en-US" sz="2000" err="1">
                <a:solidFill>
                  <a:schemeClr val="bg1"/>
                </a:solidFill>
                <a:cs typeface="Segoe UI"/>
              </a:rPr>
              <a:t>aan</a:t>
            </a:r>
            <a:r>
              <a:rPr lang="en-US" sz="2000" dirty="0">
                <a:solidFill>
                  <a:schemeClr val="bg1"/>
                </a:solidFill>
                <a:cs typeface="Segoe UI"/>
              </a:rPr>
              <a:t> </a:t>
            </a:r>
            <a:r>
              <a:rPr lang="en-US" sz="2000" err="1">
                <a:solidFill>
                  <a:schemeClr val="bg1"/>
                </a:solidFill>
                <a:cs typeface="Segoe UI"/>
              </a:rPr>
              <a:t>één</a:t>
            </a:r>
            <a:r>
              <a:rPr lang="en-US" sz="2000" dirty="0">
                <a:solidFill>
                  <a:schemeClr val="bg1"/>
                </a:solidFill>
                <a:cs typeface="Segoe UI"/>
              </a:rPr>
              <a:t> van </a:t>
            </a:r>
            <a:r>
              <a:rPr lang="en-US" sz="2000" err="1">
                <a:solidFill>
                  <a:schemeClr val="bg1"/>
                </a:solidFill>
                <a:cs typeface="Segoe UI"/>
              </a:rPr>
              <a:t>deze</a:t>
            </a:r>
            <a:r>
              <a:rPr lang="en-US" sz="2000" dirty="0">
                <a:solidFill>
                  <a:schemeClr val="bg1"/>
                </a:solidFill>
                <a:cs typeface="Segoe UI"/>
              </a:rPr>
              <a:t> criteria </a:t>
            </a:r>
            <a:r>
              <a:rPr lang="en-US" sz="2000" err="1">
                <a:solidFill>
                  <a:schemeClr val="bg1"/>
                </a:solidFill>
                <a:cs typeface="Segoe UI"/>
              </a:rPr>
              <a:t>niet</a:t>
            </a:r>
            <a:r>
              <a:rPr lang="en-US" sz="2000" dirty="0">
                <a:solidFill>
                  <a:schemeClr val="bg1"/>
                </a:solidFill>
                <a:cs typeface="Segoe UI"/>
              </a:rPr>
              <a:t> </a:t>
            </a:r>
            <a:r>
              <a:rPr lang="en-US" sz="2000" err="1">
                <a:solidFill>
                  <a:schemeClr val="bg1"/>
                </a:solidFill>
                <a:cs typeface="Segoe UI"/>
              </a:rPr>
              <a:t>wordt</a:t>
            </a:r>
            <a:r>
              <a:rPr lang="en-US" sz="2000" dirty="0">
                <a:solidFill>
                  <a:schemeClr val="bg1"/>
                </a:solidFill>
                <a:cs typeface="Segoe UI"/>
              </a:rPr>
              <a:t> </a:t>
            </a:r>
            <a:r>
              <a:rPr lang="en-US" sz="2000" err="1">
                <a:solidFill>
                  <a:schemeClr val="bg1"/>
                </a:solidFill>
                <a:cs typeface="Segoe UI"/>
              </a:rPr>
              <a:t>voldaan</a:t>
            </a:r>
            <a:r>
              <a:rPr lang="en-US" sz="2000" dirty="0">
                <a:solidFill>
                  <a:schemeClr val="bg1"/>
                </a:solidFill>
                <a:cs typeface="Segoe UI"/>
              </a:rPr>
              <a:t>, </a:t>
            </a:r>
            <a:r>
              <a:rPr lang="en-US" sz="2000" err="1">
                <a:solidFill>
                  <a:schemeClr val="bg1"/>
                </a:solidFill>
                <a:cs typeface="Segoe UI"/>
              </a:rPr>
              <a:t>spreken</a:t>
            </a:r>
            <a:r>
              <a:rPr lang="en-US" sz="2000" dirty="0">
                <a:solidFill>
                  <a:schemeClr val="bg1"/>
                </a:solidFill>
                <a:cs typeface="Segoe UI"/>
              </a:rPr>
              <a:t> we van  </a:t>
            </a:r>
            <a:r>
              <a:rPr lang="en-US" sz="2000" b="1" dirty="0">
                <a:solidFill>
                  <a:schemeClr val="bg1"/>
                </a:solidFill>
                <a:cs typeface="Segoe UI"/>
              </a:rPr>
              <a:t>(</a:t>
            </a:r>
            <a:r>
              <a:rPr lang="en-US" sz="2000" b="1" err="1">
                <a:solidFill>
                  <a:schemeClr val="bg1"/>
                </a:solidFill>
                <a:cs typeface="Segoe UI"/>
              </a:rPr>
              <a:t>seksueel</a:t>
            </a:r>
            <a:r>
              <a:rPr lang="en-US" sz="2000" b="1" dirty="0">
                <a:solidFill>
                  <a:schemeClr val="bg1"/>
                </a:solidFill>
                <a:cs typeface="Segoe UI"/>
              </a:rPr>
              <a:t>) </a:t>
            </a:r>
            <a:r>
              <a:rPr lang="en-US" sz="2000" b="1" err="1">
                <a:solidFill>
                  <a:schemeClr val="bg1"/>
                </a:solidFill>
                <a:cs typeface="Segoe UI"/>
              </a:rPr>
              <a:t>grensoverschrijdend</a:t>
            </a:r>
            <a:r>
              <a:rPr lang="en-US" sz="2000" b="1" dirty="0">
                <a:solidFill>
                  <a:schemeClr val="bg1"/>
                </a:solidFill>
                <a:cs typeface="Segoe UI"/>
              </a:rPr>
              <a:t> </a:t>
            </a:r>
            <a:r>
              <a:rPr lang="en-US" sz="2000" b="1" err="1">
                <a:solidFill>
                  <a:schemeClr val="bg1"/>
                </a:solidFill>
                <a:cs typeface="Segoe UI"/>
              </a:rPr>
              <a:t>gedrag</a:t>
            </a:r>
            <a:endParaRPr lang="en-US" sz="2000" b="1">
              <a:solidFill>
                <a:schemeClr val="bg1"/>
              </a:solidFill>
              <a:cs typeface="Segoe UI"/>
            </a:endParaRPr>
          </a:p>
        </p:txBody>
      </p:sp>
    </p:spTree>
    <p:extLst>
      <p:ext uri="{BB962C8B-B14F-4D97-AF65-F5344CB8AC3E}">
        <p14:creationId xmlns:p14="http://schemas.microsoft.com/office/powerpoint/2010/main" val="3179177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35320-AB44-0179-58DA-6DF409A8D4BD}"/>
              </a:ext>
            </a:extLst>
          </p:cNvPr>
          <p:cNvSpPr>
            <a:spLocks noGrp="1"/>
          </p:cNvSpPr>
          <p:nvPr>
            <p:ph type="ctrTitle"/>
          </p:nvPr>
        </p:nvSpPr>
        <p:spPr/>
        <p:txBody>
          <a:bodyPr>
            <a:normAutofit/>
          </a:bodyPr>
          <a:lstStyle/>
          <a:p>
            <a:r>
              <a:rPr lang="en-IE" dirty="0"/>
              <a:t>Aan de slag</a:t>
            </a:r>
          </a:p>
        </p:txBody>
      </p:sp>
      <p:sp>
        <p:nvSpPr>
          <p:cNvPr id="4" name="Date Placeholder 3">
            <a:extLst>
              <a:ext uri="{FF2B5EF4-FFF2-40B4-BE49-F238E27FC236}">
                <a16:creationId xmlns:a16="http://schemas.microsoft.com/office/drawing/2014/main" id="{CB235C91-676B-9B32-B49E-26FD8C3440F0}"/>
              </a:ext>
            </a:extLst>
          </p:cNvPr>
          <p:cNvSpPr>
            <a:spLocks noGrp="1"/>
          </p:cNvSpPr>
          <p:nvPr>
            <p:ph type="dt" sz="half" idx="10"/>
          </p:nvPr>
        </p:nvSpPr>
        <p:spPr/>
        <p:txBody>
          <a:bodyPr/>
          <a:lstStyle/>
          <a:p>
            <a:fld id="{C011594F-599E-4C18-B383-E288473ACDC0}" type="datetimeFigureOut">
              <a:rPr lang="en-IE" smtClean="0"/>
              <a:t>20/01/2025</a:t>
            </a:fld>
            <a:endParaRPr lang="en-IE"/>
          </a:p>
        </p:txBody>
      </p:sp>
      <p:sp>
        <p:nvSpPr>
          <p:cNvPr id="6" name="Slide Number Placeholder 5">
            <a:extLst>
              <a:ext uri="{FF2B5EF4-FFF2-40B4-BE49-F238E27FC236}">
                <a16:creationId xmlns:a16="http://schemas.microsoft.com/office/drawing/2014/main" id="{F0897C29-63D8-3462-4C3A-724AC08CF0C3}"/>
              </a:ext>
            </a:extLst>
          </p:cNvPr>
          <p:cNvSpPr>
            <a:spLocks noGrp="1"/>
          </p:cNvSpPr>
          <p:nvPr>
            <p:ph type="sldNum" sz="quarter" idx="12"/>
          </p:nvPr>
        </p:nvSpPr>
        <p:spPr/>
        <p:txBody>
          <a:bodyPr/>
          <a:lstStyle/>
          <a:p>
            <a:fld id="{4E88BB13-D5A4-474B-BE0A-E538989FB095}" type="slidenum">
              <a:rPr lang="en-IE" smtClean="0"/>
              <a:t>11</a:t>
            </a:fld>
            <a:endParaRPr lang="en-IE"/>
          </a:p>
        </p:txBody>
      </p:sp>
      <p:pic>
        <p:nvPicPr>
          <p:cNvPr id="7" name="Graphic 1">
            <a:extLst>
              <a:ext uri="{FF2B5EF4-FFF2-40B4-BE49-F238E27FC236}">
                <a16:creationId xmlns:a16="http://schemas.microsoft.com/office/drawing/2014/main" id="{4E7A85E1-650C-8BAD-490E-9FEECBC76F3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401629">
            <a:off x="4851473" y="3654745"/>
            <a:ext cx="2520062" cy="613614"/>
          </a:xfrm>
          <a:prstGeom prst="rect">
            <a:avLst/>
          </a:prstGeom>
        </p:spPr>
      </p:pic>
    </p:spTree>
    <p:extLst>
      <p:ext uri="{BB962C8B-B14F-4D97-AF65-F5344CB8AC3E}">
        <p14:creationId xmlns:p14="http://schemas.microsoft.com/office/powerpoint/2010/main" val="3619376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F754DED-87AF-2EF8-2D27-3B46231DF8EC}"/>
              </a:ext>
            </a:extLst>
          </p:cNvPr>
          <p:cNvSpPr>
            <a:spLocks noGrp="1"/>
          </p:cNvSpPr>
          <p:nvPr>
            <p:ph type="title"/>
          </p:nvPr>
        </p:nvSpPr>
        <p:spPr>
          <a:xfrm>
            <a:off x="1105985" y="1114425"/>
            <a:ext cx="3932237" cy="4661223"/>
          </a:xfrm>
        </p:spPr>
        <p:txBody>
          <a:bodyPr vert="horz" lIns="91440" tIns="45720" rIns="91440" bIns="45720" rtlCol="0" anchor="t">
            <a:normAutofit/>
          </a:bodyPr>
          <a:lstStyle/>
          <a:p>
            <a:pPr marL="0" indent="0">
              <a:buNone/>
            </a:pPr>
            <a:r>
              <a:rPr lang="en-US" b="1"/>
              <a:t>CASUS 1</a:t>
            </a:r>
          </a:p>
        </p:txBody>
      </p:sp>
      <p:sp>
        <p:nvSpPr>
          <p:cNvPr id="4" name="Content Placeholder 3">
            <a:extLst>
              <a:ext uri="{FF2B5EF4-FFF2-40B4-BE49-F238E27FC236}">
                <a16:creationId xmlns:a16="http://schemas.microsoft.com/office/drawing/2014/main" id="{644C4C19-9DD0-5172-0ED7-307CF40B5F68}"/>
              </a:ext>
            </a:extLst>
          </p:cNvPr>
          <p:cNvSpPr>
            <a:spLocks noGrp="1"/>
          </p:cNvSpPr>
          <p:nvPr>
            <p:ph sz="half" idx="1"/>
          </p:nvPr>
        </p:nvSpPr>
        <p:spPr>
          <a:xfrm>
            <a:off x="6238875" y="1355076"/>
            <a:ext cx="5181600" cy="4012261"/>
          </a:xfrm>
        </p:spPr>
        <p:txBody>
          <a:bodyPr vert="horz" lIns="91440" tIns="180000" rIns="91440" bIns="45720" rtlCol="0">
            <a:normAutofit/>
          </a:bodyPr>
          <a:lstStyle/>
          <a:p>
            <a:pPr marL="0" indent="0">
              <a:buNone/>
            </a:pPr>
            <a:r>
              <a:rPr lang="en-US" sz="2600" dirty="0" err="1"/>
              <a:t>Een</a:t>
            </a:r>
            <a:r>
              <a:rPr lang="en-US" sz="2600" dirty="0"/>
              <a:t> </a:t>
            </a:r>
            <a:r>
              <a:rPr lang="en-US" sz="2600" dirty="0" err="1"/>
              <a:t>groep</a:t>
            </a:r>
            <a:r>
              <a:rPr lang="en-US" sz="2600" dirty="0"/>
              <a:t> </a:t>
            </a:r>
            <a:r>
              <a:rPr lang="en-US" sz="2600" dirty="0" err="1"/>
              <a:t>vierdejaars</a:t>
            </a:r>
            <a:r>
              <a:rPr lang="en-US" sz="2600" dirty="0"/>
              <a:t> is met de school op </a:t>
            </a:r>
            <a:r>
              <a:rPr lang="en-US" sz="2600" dirty="0" err="1"/>
              <a:t>bezinningsweekend</a:t>
            </a:r>
            <a:r>
              <a:rPr lang="en-US" sz="2600" dirty="0"/>
              <a:t>. </a:t>
            </a:r>
            <a:r>
              <a:rPr lang="en-US" sz="2600" dirty="0" err="1"/>
              <a:t>Enkele</a:t>
            </a:r>
            <a:r>
              <a:rPr lang="en-US" sz="2600" dirty="0"/>
              <a:t> </a:t>
            </a:r>
            <a:r>
              <a:rPr lang="en-US" sz="2600" dirty="0" err="1"/>
              <a:t>meisjes</a:t>
            </a:r>
            <a:r>
              <a:rPr lang="en-US" sz="2600" dirty="0"/>
              <a:t> </a:t>
            </a:r>
            <a:r>
              <a:rPr lang="en-US" sz="2600" dirty="0" err="1"/>
              <a:t>zijn</a:t>
            </a:r>
            <a:r>
              <a:rPr lang="en-US" sz="2600" dirty="0"/>
              <a:t> </a:t>
            </a:r>
            <a:r>
              <a:rPr lang="en-US" sz="2600" dirty="0" err="1"/>
              <a:t>verliefd</a:t>
            </a:r>
            <a:r>
              <a:rPr lang="en-US" sz="2600" dirty="0"/>
              <a:t> op de </a:t>
            </a:r>
            <a:r>
              <a:rPr lang="en-US" sz="2600" dirty="0" err="1"/>
              <a:t>leraar</a:t>
            </a:r>
            <a:r>
              <a:rPr lang="en-US" sz="2600" dirty="0"/>
              <a:t> </a:t>
            </a:r>
            <a:r>
              <a:rPr lang="en-US" sz="2600" dirty="0" err="1"/>
              <a:t>geschiedenis</a:t>
            </a:r>
            <a:r>
              <a:rPr lang="en-US" sz="2600" dirty="0"/>
              <a:t> die </a:t>
            </a:r>
            <a:r>
              <a:rPr lang="en-US" sz="2600" dirty="0" err="1"/>
              <a:t>ook</a:t>
            </a:r>
            <a:r>
              <a:rPr lang="en-US" sz="2600" dirty="0"/>
              <a:t> mee op weekend is. </a:t>
            </a:r>
            <a:r>
              <a:rPr lang="en-US" sz="2600" dirty="0" err="1"/>
              <a:t>Bij</a:t>
            </a:r>
            <a:r>
              <a:rPr lang="en-US" sz="2600" dirty="0"/>
              <a:t> het </a:t>
            </a:r>
            <a:r>
              <a:rPr lang="en-US" sz="2600" dirty="0" err="1"/>
              <a:t>slapengaan</a:t>
            </a:r>
            <a:r>
              <a:rPr lang="en-US" sz="2600" dirty="0"/>
              <a:t> </a:t>
            </a:r>
            <a:r>
              <a:rPr lang="en-US" sz="2600" dirty="0" err="1"/>
              <a:t>gaat</a:t>
            </a:r>
            <a:r>
              <a:rPr lang="en-US" sz="2600" dirty="0"/>
              <a:t> de </a:t>
            </a:r>
            <a:r>
              <a:rPr lang="en-US" sz="2600" dirty="0" err="1"/>
              <a:t>geschiedenisleraar</a:t>
            </a:r>
            <a:r>
              <a:rPr lang="en-US" sz="2600" dirty="0"/>
              <a:t> in de </a:t>
            </a:r>
            <a:r>
              <a:rPr lang="en-US" sz="2600" dirty="0" err="1"/>
              <a:t>kamer</a:t>
            </a:r>
            <a:r>
              <a:rPr lang="en-US" sz="2600" dirty="0"/>
              <a:t> van de </a:t>
            </a:r>
            <a:r>
              <a:rPr lang="en-US" sz="2600" dirty="0" err="1"/>
              <a:t>meisjes</a:t>
            </a:r>
            <a:r>
              <a:rPr lang="en-US" sz="2600" dirty="0"/>
              <a:t> om ze </a:t>
            </a:r>
            <a:r>
              <a:rPr lang="en-US" sz="2600" dirty="0" err="1"/>
              <a:t>allemaal</a:t>
            </a:r>
            <a:r>
              <a:rPr lang="en-US" sz="2600" dirty="0"/>
              <a:t> </a:t>
            </a:r>
            <a:r>
              <a:rPr lang="en-US" sz="2600" dirty="0" err="1"/>
              <a:t>een</a:t>
            </a:r>
            <a:r>
              <a:rPr lang="en-US" sz="2600" dirty="0"/>
              <a:t> </a:t>
            </a:r>
            <a:r>
              <a:rPr lang="en-US" sz="2600" dirty="0" err="1"/>
              <a:t>nachtzoen</a:t>
            </a:r>
            <a:r>
              <a:rPr lang="en-US" sz="2600" dirty="0"/>
              <a:t> </a:t>
            </a:r>
            <a:r>
              <a:rPr lang="en-US" sz="2600" dirty="0" err="1"/>
              <a:t>te</a:t>
            </a:r>
            <a:r>
              <a:rPr lang="en-US" sz="2600" dirty="0"/>
              <a:t> </a:t>
            </a:r>
            <a:r>
              <a:rPr lang="en-US" sz="2600" dirty="0" err="1"/>
              <a:t>geven</a:t>
            </a:r>
            <a:endParaRPr lang="en-US" sz="2600" dirty="0"/>
          </a:p>
        </p:txBody>
      </p:sp>
      <p:pic>
        <p:nvPicPr>
          <p:cNvPr id="2" name="Graphic 1">
            <a:extLst>
              <a:ext uri="{FF2B5EF4-FFF2-40B4-BE49-F238E27FC236}">
                <a16:creationId xmlns:a16="http://schemas.microsoft.com/office/drawing/2014/main" id="{E15E8B17-23C4-7EEB-8B87-D8C27E36D561}"/>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1600000">
            <a:off x="6800850" y="5124449"/>
            <a:ext cx="4463878" cy="485775"/>
          </a:xfrm>
          <a:prstGeom prst="rect">
            <a:avLst/>
          </a:prstGeom>
        </p:spPr>
      </p:pic>
      <p:sp>
        <p:nvSpPr>
          <p:cNvPr id="3" name="Slide Number Placeholder 2" hidden="1">
            <a:extLst>
              <a:ext uri="{FF2B5EF4-FFF2-40B4-BE49-F238E27FC236}">
                <a16:creationId xmlns:a16="http://schemas.microsoft.com/office/drawing/2014/main" id="{3D9E1AAC-1604-83B9-63C5-1308A7B00EAB}"/>
              </a:ext>
            </a:extLst>
          </p:cNvPr>
          <p:cNvSpPr>
            <a:spLocks noGrp="1"/>
          </p:cNvSpPr>
          <p:nvPr>
            <p:ph type="sldNum" sz="quarter" idx="4294967295"/>
          </p:nvPr>
        </p:nvSpPr>
        <p:spPr>
          <a:xfrm>
            <a:off x="8610600" y="6356350"/>
            <a:ext cx="2743200" cy="365125"/>
          </a:xfrm>
        </p:spPr>
        <p:txBody>
          <a:bodyPr/>
          <a:lstStyle/>
          <a:p>
            <a:pPr>
              <a:spcAft>
                <a:spcPts val="600"/>
              </a:spcAft>
            </a:pPr>
            <a:fld id="{CB2ABBFD-A820-4820-BB68-F332EB00880D}" type="slidenum">
              <a:rPr lang="en-GB" smtClean="0"/>
              <a:pPr>
                <a:spcAft>
                  <a:spcPts val="600"/>
                </a:spcAft>
              </a:pPr>
              <a:t>12</a:t>
            </a:fld>
            <a:endParaRPr lang="en-GB"/>
          </a:p>
        </p:txBody>
      </p:sp>
    </p:spTree>
    <p:extLst>
      <p:ext uri="{BB962C8B-B14F-4D97-AF65-F5344CB8AC3E}">
        <p14:creationId xmlns:p14="http://schemas.microsoft.com/office/powerpoint/2010/main" val="42940897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F754DED-87AF-2EF8-2D27-3B46231DF8EC}"/>
              </a:ext>
            </a:extLst>
          </p:cNvPr>
          <p:cNvSpPr>
            <a:spLocks noGrp="1"/>
          </p:cNvSpPr>
          <p:nvPr>
            <p:ph type="title"/>
          </p:nvPr>
        </p:nvSpPr>
        <p:spPr>
          <a:xfrm>
            <a:off x="1105985" y="1114425"/>
            <a:ext cx="3932237" cy="4661223"/>
          </a:xfrm>
        </p:spPr>
        <p:txBody>
          <a:bodyPr vert="horz" lIns="91440" tIns="45720" rIns="91440" bIns="45720" rtlCol="0" anchor="t">
            <a:normAutofit/>
          </a:bodyPr>
          <a:lstStyle/>
          <a:p>
            <a:pPr marL="0" indent="0">
              <a:buNone/>
            </a:pPr>
            <a:r>
              <a:rPr lang="en-US" b="1" dirty="0"/>
              <a:t>CASUS 2</a:t>
            </a:r>
          </a:p>
        </p:txBody>
      </p:sp>
      <p:sp>
        <p:nvSpPr>
          <p:cNvPr id="4" name="Content Placeholder 3">
            <a:extLst>
              <a:ext uri="{FF2B5EF4-FFF2-40B4-BE49-F238E27FC236}">
                <a16:creationId xmlns:a16="http://schemas.microsoft.com/office/drawing/2014/main" id="{644C4C19-9DD0-5172-0ED7-307CF40B5F68}"/>
              </a:ext>
            </a:extLst>
          </p:cNvPr>
          <p:cNvSpPr>
            <a:spLocks noGrp="1"/>
          </p:cNvSpPr>
          <p:nvPr>
            <p:ph sz="half" idx="1"/>
          </p:nvPr>
        </p:nvSpPr>
        <p:spPr>
          <a:xfrm>
            <a:off x="6238875" y="1355076"/>
            <a:ext cx="5181600" cy="4012261"/>
          </a:xfrm>
        </p:spPr>
        <p:txBody>
          <a:bodyPr vert="horz" lIns="91440" tIns="180000" rIns="91440" bIns="45720" rtlCol="0">
            <a:normAutofit fontScale="92500"/>
          </a:bodyPr>
          <a:lstStyle/>
          <a:p>
            <a:pPr marL="0" indent="0" algn="just">
              <a:buNone/>
            </a:pPr>
            <a:r>
              <a:rPr lang="en-US" sz="2400" dirty="0">
                <a:solidFill>
                  <a:schemeClr val="bg1"/>
                </a:solidFill>
                <a:ea typeface="+mn-lt"/>
                <a:cs typeface="+mn-lt"/>
              </a:rPr>
              <a:t>Fatma (16 </a:t>
            </a:r>
            <a:r>
              <a:rPr lang="en-US" sz="2400" dirty="0" err="1">
                <a:solidFill>
                  <a:schemeClr val="bg1"/>
                </a:solidFill>
                <a:ea typeface="+mn-lt"/>
                <a:cs typeface="+mn-lt"/>
              </a:rPr>
              <a:t>jaar</a:t>
            </a:r>
            <a:r>
              <a:rPr lang="en-US" sz="2400" dirty="0">
                <a:solidFill>
                  <a:schemeClr val="bg1"/>
                </a:solidFill>
                <a:ea typeface="+mn-lt"/>
                <a:cs typeface="+mn-lt"/>
              </a:rPr>
              <a:t>) is al </a:t>
            </a:r>
            <a:r>
              <a:rPr lang="en-US" sz="2400" dirty="0" err="1">
                <a:solidFill>
                  <a:schemeClr val="bg1"/>
                </a:solidFill>
                <a:ea typeface="+mn-lt"/>
                <a:cs typeface="+mn-lt"/>
              </a:rPr>
              <a:t>enkele</a:t>
            </a:r>
            <a:r>
              <a:rPr lang="en-US" sz="2400" dirty="0">
                <a:solidFill>
                  <a:schemeClr val="bg1"/>
                </a:solidFill>
                <a:ea typeface="+mn-lt"/>
                <a:cs typeface="+mn-lt"/>
              </a:rPr>
              <a:t> </a:t>
            </a:r>
            <a:r>
              <a:rPr lang="en-US" sz="2400" dirty="0" err="1">
                <a:solidFill>
                  <a:schemeClr val="bg1"/>
                </a:solidFill>
                <a:ea typeface="+mn-lt"/>
                <a:cs typeface="+mn-lt"/>
              </a:rPr>
              <a:t>maanden</a:t>
            </a:r>
            <a:r>
              <a:rPr lang="en-US" sz="2400" dirty="0">
                <a:solidFill>
                  <a:schemeClr val="bg1"/>
                </a:solidFill>
                <a:ea typeface="+mn-lt"/>
                <a:cs typeface="+mn-lt"/>
              </a:rPr>
              <a:t> </a:t>
            </a:r>
            <a:r>
              <a:rPr lang="en-US" sz="2400" dirty="0" err="1">
                <a:solidFill>
                  <a:schemeClr val="bg1"/>
                </a:solidFill>
                <a:ea typeface="+mn-lt"/>
                <a:cs typeface="+mn-lt"/>
              </a:rPr>
              <a:t>aan</a:t>
            </a:r>
            <a:r>
              <a:rPr lang="en-US" sz="2400" dirty="0">
                <a:solidFill>
                  <a:schemeClr val="bg1"/>
                </a:solidFill>
                <a:ea typeface="+mn-lt"/>
                <a:cs typeface="+mn-lt"/>
              </a:rPr>
              <a:t> het </a:t>
            </a:r>
            <a:r>
              <a:rPr lang="en-US" sz="2400" dirty="0" err="1">
                <a:solidFill>
                  <a:schemeClr val="bg1"/>
                </a:solidFill>
                <a:ea typeface="+mn-lt"/>
                <a:cs typeface="+mn-lt"/>
              </a:rPr>
              <a:t>chatten</a:t>
            </a:r>
            <a:r>
              <a:rPr lang="en-US" sz="2400" dirty="0">
                <a:solidFill>
                  <a:schemeClr val="bg1"/>
                </a:solidFill>
                <a:ea typeface="+mn-lt"/>
                <a:cs typeface="+mn-lt"/>
              </a:rPr>
              <a:t> met </a:t>
            </a:r>
            <a:r>
              <a:rPr lang="en-US" sz="2400" dirty="0" err="1">
                <a:solidFill>
                  <a:schemeClr val="bg1"/>
                </a:solidFill>
                <a:ea typeface="+mn-lt"/>
                <a:cs typeface="+mn-lt"/>
              </a:rPr>
              <a:t>een</a:t>
            </a:r>
            <a:r>
              <a:rPr lang="en-US" sz="2400" dirty="0">
                <a:solidFill>
                  <a:schemeClr val="bg1"/>
                </a:solidFill>
                <a:ea typeface="+mn-lt"/>
                <a:cs typeface="+mn-lt"/>
              </a:rPr>
              <a:t> </a:t>
            </a:r>
            <a:r>
              <a:rPr lang="en-US" sz="2400" dirty="0" err="1">
                <a:solidFill>
                  <a:schemeClr val="bg1"/>
                </a:solidFill>
                <a:ea typeface="+mn-lt"/>
                <a:cs typeface="+mn-lt"/>
              </a:rPr>
              <a:t>jongen</a:t>
            </a:r>
            <a:r>
              <a:rPr lang="en-US" sz="2400" dirty="0">
                <a:solidFill>
                  <a:schemeClr val="bg1"/>
                </a:solidFill>
                <a:ea typeface="+mn-lt"/>
                <a:cs typeface="+mn-lt"/>
              </a:rPr>
              <a:t> van </a:t>
            </a:r>
            <a:r>
              <a:rPr lang="en-US" sz="2400" dirty="0" err="1">
                <a:solidFill>
                  <a:schemeClr val="bg1"/>
                </a:solidFill>
                <a:ea typeface="+mn-lt"/>
                <a:cs typeface="+mn-lt"/>
              </a:rPr>
              <a:t>haar</a:t>
            </a:r>
            <a:r>
              <a:rPr lang="en-US" sz="2400" dirty="0">
                <a:solidFill>
                  <a:schemeClr val="bg1"/>
                </a:solidFill>
                <a:ea typeface="+mn-lt"/>
                <a:cs typeface="+mn-lt"/>
              </a:rPr>
              <a:t> </a:t>
            </a:r>
            <a:r>
              <a:rPr lang="en-US" sz="2400" dirty="0" err="1">
                <a:solidFill>
                  <a:schemeClr val="bg1"/>
                </a:solidFill>
                <a:ea typeface="+mn-lt"/>
                <a:cs typeface="+mn-lt"/>
              </a:rPr>
              <a:t>klas</a:t>
            </a:r>
            <a:r>
              <a:rPr lang="en-US" sz="2400" dirty="0">
                <a:solidFill>
                  <a:schemeClr val="bg1"/>
                </a:solidFill>
                <a:ea typeface="+mn-lt"/>
                <a:cs typeface="+mn-lt"/>
              </a:rPr>
              <a:t> die ze heel </a:t>
            </a:r>
            <a:r>
              <a:rPr lang="en-US" sz="2400" dirty="0" err="1">
                <a:solidFill>
                  <a:schemeClr val="bg1"/>
                </a:solidFill>
                <a:ea typeface="+mn-lt"/>
                <a:cs typeface="+mn-lt"/>
              </a:rPr>
              <a:t>leuk</a:t>
            </a:r>
            <a:r>
              <a:rPr lang="en-US" sz="2400" dirty="0">
                <a:solidFill>
                  <a:schemeClr val="bg1"/>
                </a:solidFill>
                <a:ea typeface="+mn-lt"/>
                <a:cs typeface="+mn-lt"/>
              </a:rPr>
              <a:t> </a:t>
            </a:r>
            <a:r>
              <a:rPr lang="en-US" sz="2400" dirty="0" err="1">
                <a:solidFill>
                  <a:schemeClr val="bg1"/>
                </a:solidFill>
                <a:ea typeface="+mn-lt"/>
                <a:cs typeface="+mn-lt"/>
              </a:rPr>
              <a:t>vindt</a:t>
            </a:r>
            <a:r>
              <a:rPr lang="en-US" sz="2400" dirty="0">
                <a:solidFill>
                  <a:schemeClr val="bg1"/>
                </a:solidFill>
                <a:ea typeface="+mn-lt"/>
                <a:cs typeface="+mn-lt"/>
              </a:rPr>
              <a:t>. Ze is erg </a:t>
            </a:r>
            <a:r>
              <a:rPr lang="en-US" sz="2400" dirty="0" err="1">
                <a:solidFill>
                  <a:schemeClr val="bg1"/>
                </a:solidFill>
                <a:ea typeface="+mn-lt"/>
                <a:cs typeface="+mn-lt"/>
              </a:rPr>
              <a:t>verliefd</a:t>
            </a:r>
            <a:r>
              <a:rPr lang="en-US" sz="2400" dirty="0">
                <a:solidFill>
                  <a:schemeClr val="bg1"/>
                </a:solidFill>
                <a:ea typeface="+mn-lt"/>
                <a:cs typeface="+mn-lt"/>
              </a:rPr>
              <a:t>. De </a:t>
            </a:r>
            <a:r>
              <a:rPr lang="en-US" sz="2400" dirty="0" err="1">
                <a:solidFill>
                  <a:schemeClr val="bg1"/>
                </a:solidFill>
                <a:ea typeface="+mn-lt"/>
                <a:cs typeface="+mn-lt"/>
              </a:rPr>
              <a:t>laatste</a:t>
            </a:r>
            <a:r>
              <a:rPr lang="en-US" sz="2400" dirty="0">
                <a:solidFill>
                  <a:schemeClr val="bg1"/>
                </a:solidFill>
                <a:ea typeface="+mn-lt"/>
                <a:cs typeface="+mn-lt"/>
              </a:rPr>
              <a:t> </a:t>
            </a:r>
            <a:r>
              <a:rPr lang="en-US" sz="2400" dirty="0" err="1">
                <a:solidFill>
                  <a:schemeClr val="bg1"/>
                </a:solidFill>
                <a:ea typeface="+mn-lt"/>
                <a:cs typeface="+mn-lt"/>
              </a:rPr>
              <a:t>tijd</a:t>
            </a:r>
            <a:r>
              <a:rPr lang="en-US" sz="2400" dirty="0">
                <a:solidFill>
                  <a:schemeClr val="bg1"/>
                </a:solidFill>
                <a:ea typeface="+mn-lt"/>
                <a:cs typeface="+mn-lt"/>
              </a:rPr>
              <a:t> </a:t>
            </a:r>
            <a:r>
              <a:rPr lang="en-US" sz="2400" dirty="0" err="1">
                <a:solidFill>
                  <a:schemeClr val="bg1"/>
                </a:solidFill>
                <a:ea typeface="+mn-lt"/>
                <a:cs typeface="+mn-lt"/>
              </a:rPr>
              <a:t>sturen</a:t>
            </a:r>
            <a:r>
              <a:rPr lang="en-US" sz="2400" dirty="0">
                <a:solidFill>
                  <a:schemeClr val="bg1"/>
                </a:solidFill>
                <a:ea typeface="+mn-lt"/>
                <a:cs typeface="+mn-lt"/>
              </a:rPr>
              <a:t> ze </a:t>
            </a:r>
            <a:r>
              <a:rPr lang="en-US" sz="2400" dirty="0" err="1">
                <a:solidFill>
                  <a:schemeClr val="bg1"/>
                </a:solidFill>
                <a:ea typeface="+mn-lt"/>
                <a:cs typeface="+mn-lt"/>
              </a:rPr>
              <a:t>meer</a:t>
            </a:r>
            <a:r>
              <a:rPr lang="en-US" sz="2400" dirty="0">
                <a:solidFill>
                  <a:schemeClr val="bg1"/>
                </a:solidFill>
                <a:ea typeface="+mn-lt"/>
                <a:cs typeface="+mn-lt"/>
              </a:rPr>
              <a:t> en </a:t>
            </a:r>
            <a:r>
              <a:rPr lang="en-US" sz="2400" dirty="0" err="1">
                <a:solidFill>
                  <a:schemeClr val="bg1"/>
                </a:solidFill>
                <a:ea typeface="+mn-lt"/>
                <a:cs typeface="+mn-lt"/>
              </a:rPr>
              <a:t>meer</a:t>
            </a:r>
            <a:r>
              <a:rPr lang="en-US" sz="2400" dirty="0">
                <a:solidFill>
                  <a:schemeClr val="bg1"/>
                </a:solidFill>
                <a:ea typeface="+mn-lt"/>
                <a:cs typeface="+mn-lt"/>
              </a:rPr>
              <a:t> </a:t>
            </a:r>
            <a:r>
              <a:rPr lang="en-US" sz="2400" dirty="0" err="1">
                <a:solidFill>
                  <a:schemeClr val="bg1"/>
                </a:solidFill>
                <a:ea typeface="+mn-lt"/>
                <a:cs typeface="+mn-lt"/>
              </a:rPr>
              <a:t>pikante</a:t>
            </a:r>
            <a:r>
              <a:rPr lang="en-US" sz="2400" dirty="0">
                <a:solidFill>
                  <a:schemeClr val="bg1"/>
                </a:solidFill>
                <a:ea typeface="+mn-lt"/>
                <a:cs typeface="+mn-lt"/>
              </a:rPr>
              <a:t> </a:t>
            </a:r>
            <a:r>
              <a:rPr lang="en-US" sz="2400" dirty="0" err="1">
                <a:solidFill>
                  <a:schemeClr val="bg1"/>
                </a:solidFill>
                <a:ea typeface="+mn-lt"/>
                <a:cs typeface="+mn-lt"/>
              </a:rPr>
              <a:t>berichtjes</a:t>
            </a:r>
            <a:r>
              <a:rPr lang="en-US" sz="2400" dirty="0">
                <a:solidFill>
                  <a:schemeClr val="bg1"/>
                </a:solidFill>
                <a:ea typeface="+mn-lt"/>
                <a:cs typeface="+mn-lt"/>
              </a:rPr>
              <a:t> </a:t>
            </a:r>
            <a:r>
              <a:rPr lang="en-US" sz="2400" dirty="0" err="1">
                <a:solidFill>
                  <a:schemeClr val="bg1"/>
                </a:solidFill>
                <a:ea typeface="+mn-lt"/>
                <a:cs typeface="+mn-lt"/>
              </a:rPr>
              <a:t>naar</a:t>
            </a:r>
            <a:r>
              <a:rPr lang="en-US" sz="2400" dirty="0">
                <a:solidFill>
                  <a:schemeClr val="bg1"/>
                </a:solidFill>
                <a:ea typeface="+mn-lt"/>
                <a:cs typeface="+mn-lt"/>
              </a:rPr>
              <a:t> </a:t>
            </a:r>
            <a:r>
              <a:rPr lang="en-US" sz="2400" dirty="0" err="1">
                <a:solidFill>
                  <a:schemeClr val="bg1"/>
                </a:solidFill>
                <a:ea typeface="+mn-lt"/>
                <a:cs typeface="+mn-lt"/>
              </a:rPr>
              <a:t>elkaar</a:t>
            </a:r>
            <a:r>
              <a:rPr lang="en-US" sz="2400" dirty="0">
                <a:solidFill>
                  <a:schemeClr val="bg1"/>
                </a:solidFill>
                <a:ea typeface="+mn-lt"/>
                <a:cs typeface="+mn-lt"/>
              </a:rPr>
              <a:t>. De </a:t>
            </a:r>
            <a:r>
              <a:rPr lang="en-US" sz="2400" dirty="0" err="1">
                <a:solidFill>
                  <a:schemeClr val="bg1"/>
                </a:solidFill>
                <a:ea typeface="+mn-lt"/>
                <a:cs typeface="+mn-lt"/>
              </a:rPr>
              <a:t>jongen</a:t>
            </a:r>
            <a:r>
              <a:rPr lang="en-US" sz="2400" dirty="0">
                <a:solidFill>
                  <a:schemeClr val="bg1"/>
                </a:solidFill>
                <a:ea typeface="+mn-lt"/>
                <a:cs typeface="+mn-lt"/>
              </a:rPr>
              <a:t> </a:t>
            </a:r>
            <a:r>
              <a:rPr lang="en-US" sz="2400" dirty="0" err="1">
                <a:solidFill>
                  <a:schemeClr val="bg1"/>
                </a:solidFill>
                <a:ea typeface="+mn-lt"/>
                <a:cs typeface="+mn-lt"/>
              </a:rPr>
              <a:t>vraagt</a:t>
            </a:r>
            <a:r>
              <a:rPr lang="en-US" sz="2400" dirty="0">
                <a:solidFill>
                  <a:schemeClr val="bg1"/>
                </a:solidFill>
                <a:ea typeface="+mn-lt"/>
                <a:cs typeface="+mn-lt"/>
              </a:rPr>
              <a:t> </a:t>
            </a:r>
            <a:r>
              <a:rPr lang="en-US" sz="2400" dirty="0" err="1">
                <a:solidFill>
                  <a:schemeClr val="bg1"/>
                </a:solidFill>
                <a:ea typeface="+mn-lt"/>
                <a:cs typeface="+mn-lt"/>
              </a:rPr>
              <a:t>haar</a:t>
            </a:r>
            <a:r>
              <a:rPr lang="en-US" sz="2400" dirty="0">
                <a:solidFill>
                  <a:schemeClr val="bg1"/>
                </a:solidFill>
                <a:ea typeface="+mn-lt"/>
                <a:cs typeface="+mn-lt"/>
              </a:rPr>
              <a:t> op </a:t>
            </a:r>
            <a:r>
              <a:rPr lang="en-US" sz="2400" dirty="0" err="1">
                <a:solidFill>
                  <a:schemeClr val="bg1"/>
                </a:solidFill>
                <a:ea typeface="+mn-lt"/>
                <a:cs typeface="+mn-lt"/>
              </a:rPr>
              <a:t>een</a:t>
            </a:r>
            <a:r>
              <a:rPr lang="en-US" sz="2400" dirty="0">
                <a:solidFill>
                  <a:schemeClr val="bg1"/>
                </a:solidFill>
                <a:ea typeface="+mn-lt"/>
                <a:cs typeface="+mn-lt"/>
              </a:rPr>
              <a:t> </a:t>
            </a:r>
            <a:r>
              <a:rPr lang="en-US" sz="2400" dirty="0" err="1">
                <a:solidFill>
                  <a:schemeClr val="bg1"/>
                </a:solidFill>
                <a:ea typeface="+mn-lt"/>
                <a:cs typeface="+mn-lt"/>
              </a:rPr>
              <a:t>bepaald</a:t>
            </a:r>
            <a:r>
              <a:rPr lang="en-US" sz="2400" dirty="0">
                <a:solidFill>
                  <a:schemeClr val="bg1"/>
                </a:solidFill>
                <a:ea typeface="+mn-lt"/>
                <a:cs typeface="+mn-lt"/>
              </a:rPr>
              <a:t> moment of ze wat </a:t>
            </a:r>
            <a:r>
              <a:rPr lang="en-US" sz="2400" dirty="0" err="1">
                <a:solidFill>
                  <a:schemeClr val="bg1"/>
                </a:solidFill>
                <a:ea typeface="+mn-lt"/>
                <a:cs typeface="+mn-lt"/>
              </a:rPr>
              <a:t>meer</a:t>
            </a:r>
            <a:r>
              <a:rPr lang="en-US" sz="2400" dirty="0">
                <a:solidFill>
                  <a:schemeClr val="bg1"/>
                </a:solidFill>
                <a:ea typeface="+mn-lt"/>
                <a:cs typeface="+mn-lt"/>
              </a:rPr>
              <a:t> </a:t>
            </a:r>
            <a:r>
              <a:rPr lang="en-US" sz="2400" dirty="0" err="1">
                <a:solidFill>
                  <a:schemeClr val="bg1"/>
                </a:solidFill>
                <a:ea typeface="+mn-lt"/>
                <a:cs typeface="+mn-lt"/>
              </a:rPr>
              <a:t>wil</a:t>
            </a:r>
            <a:r>
              <a:rPr lang="en-US" sz="2400" dirty="0">
                <a:solidFill>
                  <a:schemeClr val="bg1"/>
                </a:solidFill>
                <a:ea typeface="+mn-lt"/>
                <a:cs typeface="+mn-lt"/>
              </a:rPr>
              <a:t> </a:t>
            </a:r>
            <a:r>
              <a:rPr lang="en-US" sz="2400" dirty="0" err="1">
                <a:solidFill>
                  <a:schemeClr val="bg1"/>
                </a:solidFill>
                <a:ea typeface="+mn-lt"/>
                <a:cs typeface="+mn-lt"/>
              </a:rPr>
              <a:t>tonen</a:t>
            </a:r>
            <a:r>
              <a:rPr lang="en-US" sz="2400" dirty="0">
                <a:solidFill>
                  <a:schemeClr val="bg1"/>
                </a:solidFill>
                <a:ea typeface="+mn-lt"/>
                <a:cs typeface="+mn-lt"/>
              </a:rPr>
              <a:t>. Na wat </a:t>
            </a:r>
            <a:r>
              <a:rPr lang="en-US" sz="2400" dirty="0" err="1">
                <a:solidFill>
                  <a:schemeClr val="bg1"/>
                </a:solidFill>
                <a:ea typeface="+mn-lt"/>
                <a:cs typeface="+mn-lt"/>
              </a:rPr>
              <a:t>aandringen</a:t>
            </a:r>
            <a:r>
              <a:rPr lang="en-US" sz="2400" dirty="0">
                <a:solidFill>
                  <a:schemeClr val="bg1"/>
                </a:solidFill>
                <a:ea typeface="+mn-lt"/>
                <a:cs typeface="+mn-lt"/>
              </a:rPr>
              <a:t> </a:t>
            </a:r>
            <a:r>
              <a:rPr lang="en-US" sz="2400" dirty="0" err="1">
                <a:solidFill>
                  <a:schemeClr val="bg1"/>
                </a:solidFill>
                <a:ea typeface="+mn-lt"/>
                <a:cs typeface="+mn-lt"/>
              </a:rPr>
              <a:t>stuurt</a:t>
            </a:r>
            <a:r>
              <a:rPr lang="en-US" sz="2400" dirty="0">
                <a:solidFill>
                  <a:schemeClr val="bg1"/>
                </a:solidFill>
                <a:ea typeface="+mn-lt"/>
                <a:cs typeface="+mn-lt"/>
              </a:rPr>
              <a:t> Fatma </a:t>
            </a:r>
            <a:r>
              <a:rPr lang="en-US" sz="2400" dirty="0" err="1">
                <a:solidFill>
                  <a:schemeClr val="bg1"/>
                </a:solidFill>
                <a:ea typeface="+mn-lt"/>
                <a:cs typeface="+mn-lt"/>
              </a:rPr>
              <a:t>een</a:t>
            </a:r>
            <a:r>
              <a:rPr lang="en-US" sz="2400" dirty="0">
                <a:solidFill>
                  <a:schemeClr val="bg1"/>
                </a:solidFill>
                <a:ea typeface="+mn-lt"/>
                <a:cs typeface="+mn-lt"/>
              </a:rPr>
              <a:t> </a:t>
            </a:r>
            <a:r>
              <a:rPr lang="en-US" sz="2400" dirty="0" err="1">
                <a:solidFill>
                  <a:schemeClr val="bg1"/>
                </a:solidFill>
                <a:ea typeface="+mn-lt"/>
                <a:cs typeface="+mn-lt"/>
              </a:rPr>
              <a:t>foto</a:t>
            </a:r>
            <a:r>
              <a:rPr lang="en-US" sz="2400" dirty="0">
                <a:solidFill>
                  <a:schemeClr val="bg1"/>
                </a:solidFill>
                <a:ea typeface="+mn-lt"/>
                <a:cs typeface="+mn-lt"/>
              </a:rPr>
              <a:t> van </a:t>
            </a:r>
            <a:r>
              <a:rPr lang="en-US" sz="2400" dirty="0" err="1">
                <a:solidFill>
                  <a:schemeClr val="bg1"/>
                </a:solidFill>
                <a:ea typeface="+mn-lt"/>
                <a:cs typeface="+mn-lt"/>
              </a:rPr>
              <a:t>haar</a:t>
            </a:r>
            <a:r>
              <a:rPr lang="en-US" sz="2400" dirty="0">
                <a:solidFill>
                  <a:schemeClr val="bg1"/>
                </a:solidFill>
                <a:ea typeface="+mn-lt"/>
                <a:cs typeface="+mn-lt"/>
              </a:rPr>
              <a:t> </a:t>
            </a:r>
            <a:r>
              <a:rPr lang="en-US" sz="2400" dirty="0" err="1">
                <a:solidFill>
                  <a:schemeClr val="bg1"/>
                </a:solidFill>
                <a:ea typeface="+mn-lt"/>
                <a:cs typeface="+mn-lt"/>
              </a:rPr>
              <a:t>borsten</a:t>
            </a:r>
            <a:r>
              <a:rPr lang="en-US" sz="2400" dirty="0">
                <a:solidFill>
                  <a:schemeClr val="bg1"/>
                </a:solidFill>
                <a:ea typeface="+mn-lt"/>
                <a:cs typeface="+mn-lt"/>
              </a:rPr>
              <a:t> door </a:t>
            </a:r>
            <a:r>
              <a:rPr lang="en-US" sz="2400" dirty="0" err="1">
                <a:solidFill>
                  <a:schemeClr val="bg1"/>
                </a:solidFill>
                <a:ea typeface="+mn-lt"/>
                <a:cs typeface="+mn-lt"/>
              </a:rPr>
              <a:t>naar</a:t>
            </a:r>
            <a:r>
              <a:rPr lang="en-US" sz="2400" dirty="0">
                <a:solidFill>
                  <a:schemeClr val="bg1"/>
                </a:solidFill>
                <a:ea typeface="+mn-lt"/>
                <a:cs typeface="+mn-lt"/>
              </a:rPr>
              <a:t> de </a:t>
            </a:r>
            <a:r>
              <a:rPr lang="en-US" sz="2400" dirty="0" err="1">
                <a:solidFill>
                  <a:schemeClr val="bg1"/>
                </a:solidFill>
                <a:ea typeface="+mn-lt"/>
                <a:cs typeface="+mn-lt"/>
              </a:rPr>
              <a:t>jongen</a:t>
            </a:r>
            <a:r>
              <a:rPr lang="en-US" sz="2400" dirty="0">
                <a:solidFill>
                  <a:schemeClr val="bg1"/>
                </a:solidFill>
                <a:ea typeface="+mn-lt"/>
                <a:cs typeface="+mn-lt"/>
              </a:rPr>
              <a:t>. De </a:t>
            </a:r>
            <a:r>
              <a:rPr lang="en-US" sz="2400" dirty="0" err="1">
                <a:solidFill>
                  <a:schemeClr val="bg1"/>
                </a:solidFill>
                <a:ea typeface="+mn-lt"/>
                <a:cs typeface="+mn-lt"/>
              </a:rPr>
              <a:t>jongen</a:t>
            </a:r>
            <a:r>
              <a:rPr lang="en-US" sz="2400" dirty="0">
                <a:solidFill>
                  <a:schemeClr val="bg1"/>
                </a:solidFill>
                <a:ea typeface="+mn-lt"/>
                <a:cs typeface="+mn-lt"/>
              </a:rPr>
              <a:t> </a:t>
            </a:r>
            <a:r>
              <a:rPr lang="en-US" sz="2400" dirty="0" err="1">
                <a:solidFill>
                  <a:schemeClr val="bg1"/>
                </a:solidFill>
                <a:ea typeface="+mn-lt"/>
                <a:cs typeface="+mn-lt"/>
              </a:rPr>
              <a:t>vraagt</a:t>
            </a:r>
            <a:r>
              <a:rPr lang="en-US" sz="2400" dirty="0">
                <a:solidFill>
                  <a:schemeClr val="bg1"/>
                </a:solidFill>
                <a:ea typeface="+mn-lt"/>
                <a:cs typeface="+mn-lt"/>
              </a:rPr>
              <a:t> steeds </a:t>
            </a:r>
            <a:r>
              <a:rPr lang="en-US" sz="2400" dirty="0" err="1">
                <a:solidFill>
                  <a:schemeClr val="bg1"/>
                </a:solidFill>
                <a:ea typeface="+mn-lt"/>
                <a:cs typeface="+mn-lt"/>
              </a:rPr>
              <a:t>meer</a:t>
            </a:r>
            <a:r>
              <a:rPr lang="en-US" sz="2400" dirty="0">
                <a:solidFill>
                  <a:schemeClr val="bg1"/>
                </a:solidFill>
                <a:ea typeface="+mn-lt"/>
                <a:cs typeface="+mn-lt"/>
              </a:rPr>
              <a:t> en </a:t>
            </a:r>
            <a:r>
              <a:rPr lang="en-US" sz="2400" dirty="0" err="1">
                <a:solidFill>
                  <a:schemeClr val="bg1"/>
                </a:solidFill>
                <a:ea typeface="+mn-lt"/>
                <a:cs typeface="+mn-lt"/>
              </a:rPr>
              <a:t>dreigt</a:t>
            </a:r>
            <a:r>
              <a:rPr lang="en-US" sz="2400" dirty="0">
                <a:solidFill>
                  <a:schemeClr val="bg1"/>
                </a:solidFill>
                <a:ea typeface="+mn-lt"/>
                <a:cs typeface="+mn-lt"/>
              </a:rPr>
              <a:t> </a:t>
            </a:r>
            <a:r>
              <a:rPr lang="en-US" sz="2400" dirty="0" err="1">
                <a:solidFill>
                  <a:schemeClr val="bg1"/>
                </a:solidFill>
                <a:ea typeface="+mn-lt"/>
                <a:cs typeface="+mn-lt"/>
              </a:rPr>
              <a:t>ermee</a:t>
            </a:r>
            <a:r>
              <a:rPr lang="en-US" sz="2400" dirty="0">
                <a:solidFill>
                  <a:schemeClr val="bg1"/>
                </a:solidFill>
                <a:ea typeface="+mn-lt"/>
                <a:cs typeface="+mn-lt"/>
              </a:rPr>
              <a:t> </a:t>
            </a:r>
            <a:r>
              <a:rPr lang="en-US" sz="2400" dirty="0" err="1">
                <a:solidFill>
                  <a:schemeClr val="bg1"/>
                </a:solidFill>
                <a:ea typeface="+mn-lt"/>
                <a:cs typeface="+mn-lt"/>
              </a:rPr>
              <a:t>haar</a:t>
            </a:r>
            <a:r>
              <a:rPr lang="en-US" sz="2400" dirty="0">
                <a:solidFill>
                  <a:schemeClr val="bg1"/>
                </a:solidFill>
                <a:ea typeface="+mn-lt"/>
                <a:cs typeface="+mn-lt"/>
              </a:rPr>
              <a:t> </a:t>
            </a:r>
            <a:r>
              <a:rPr lang="en-US" sz="2400" dirty="0" err="1">
                <a:solidFill>
                  <a:schemeClr val="bg1"/>
                </a:solidFill>
                <a:ea typeface="+mn-lt"/>
                <a:cs typeface="+mn-lt"/>
              </a:rPr>
              <a:t>foto’s</a:t>
            </a:r>
            <a:r>
              <a:rPr lang="en-US" sz="2400" dirty="0">
                <a:solidFill>
                  <a:schemeClr val="bg1"/>
                </a:solidFill>
                <a:ea typeface="+mn-lt"/>
                <a:cs typeface="+mn-lt"/>
              </a:rPr>
              <a:t> online </a:t>
            </a:r>
            <a:r>
              <a:rPr lang="en-US" sz="2400" dirty="0" err="1">
                <a:solidFill>
                  <a:schemeClr val="bg1"/>
                </a:solidFill>
                <a:ea typeface="+mn-lt"/>
                <a:cs typeface="+mn-lt"/>
              </a:rPr>
              <a:t>te</a:t>
            </a:r>
            <a:r>
              <a:rPr lang="en-US" sz="2400" dirty="0">
                <a:solidFill>
                  <a:schemeClr val="bg1"/>
                </a:solidFill>
                <a:ea typeface="+mn-lt"/>
                <a:cs typeface="+mn-lt"/>
              </a:rPr>
              <a:t> </a:t>
            </a:r>
            <a:r>
              <a:rPr lang="en-US" sz="2400" dirty="0" err="1">
                <a:solidFill>
                  <a:schemeClr val="bg1"/>
                </a:solidFill>
                <a:ea typeface="+mn-lt"/>
                <a:cs typeface="+mn-lt"/>
              </a:rPr>
              <a:t>zetten</a:t>
            </a:r>
            <a:r>
              <a:rPr lang="en-US" sz="2400" dirty="0">
                <a:solidFill>
                  <a:schemeClr val="bg1"/>
                </a:solidFill>
                <a:ea typeface="+mn-lt"/>
                <a:cs typeface="+mn-lt"/>
              </a:rPr>
              <a:t> </a:t>
            </a:r>
            <a:r>
              <a:rPr lang="en-US" sz="2400" dirty="0" err="1">
                <a:solidFill>
                  <a:schemeClr val="bg1"/>
                </a:solidFill>
                <a:ea typeface="+mn-lt"/>
                <a:cs typeface="+mn-lt"/>
              </a:rPr>
              <a:t>als</a:t>
            </a:r>
            <a:r>
              <a:rPr lang="en-US" sz="2400" dirty="0">
                <a:solidFill>
                  <a:schemeClr val="bg1"/>
                </a:solidFill>
                <a:ea typeface="+mn-lt"/>
                <a:cs typeface="+mn-lt"/>
              </a:rPr>
              <a:t> </a:t>
            </a:r>
            <a:r>
              <a:rPr lang="en-US" sz="2400" dirty="0" err="1">
                <a:solidFill>
                  <a:schemeClr val="bg1"/>
                </a:solidFill>
                <a:ea typeface="+mn-lt"/>
                <a:cs typeface="+mn-lt"/>
              </a:rPr>
              <a:t>zij</a:t>
            </a:r>
            <a:r>
              <a:rPr lang="en-US" sz="2400" dirty="0">
                <a:solidFill>
                  <a:schemeClr val="bg1"/>
                </a:solidFill>
                <a:ea typeface="+mn-lt"/>
                <a:cs typeface="+mn-lt"/>
              </a:rPr>
              <a:t> </a:t>
            </a:r>
            <a:r>
              <a:rPr lang="en-US" sz="2400" dirty="0" err="1">
                <a:solidFill>
                  <a:schemeClr val="bg1"/>
                </a:solidFill>
                <a:ea typeface="+mn-lt"/>
                <a:cs typeface="+mn-lt"/>
              </a:rPr>
              <a:t>niet</a:t>
            </a:r>
            <a:r>
              <a:rPr lang="en-US" sz="2400" dirty="0">
                <a:solidFill>
                  <a:schemeClr val="bg1"/>
                </a:solidFill>
                <a:ea typeface="+mn-lt"/>
                <a:cs typeface="+mn-lt"/>
              </a:rPr>
              <a:t> </a:t>
            </a:r>
            <a:r>
              <a:rPr lang="en-US" sz="2400" dirty="0" err="1">
                <a:solidFill>
                  <a:schemeClr val="bg1"/>
                </a:solidFill>
                <a:ea typeface="+mn-lt"/>
                <a:cs typeface="+mn-lt"/>
              </a:rPr>
              <a:t>doet</a:t>
            </a:r>
            <a:r>
              <a:rPr lang="en-US" sz="2400" dirty="0">
                <a:solidFill>
                  <a:schemeClr val="bg1"/>
                </a:solidFill>
                <a:ea typeface="+mn-lt"/>
                <a:cs typeface="+mn-lt"/>
              </a:rPr>
              <a:t> wat </a:t>
            </a:r>
            <a:r>
              <a:rPr lang="en-US" sz="2400" dirty="0" err="1">
                <a:solidFill>
                  <a:schemeClr val="bg1"/>
                </a:solidFill>
                <a:ea typeface="+mn-lt"/>
                <a:cs typeface="+mn-lt"/>
              </a:rPr>
              <a:t>hij</a:t>
            </a:r>
            <a:r>
              <a:rPr lang="en-US" sz="2400" dirty="0">
                <a:solidFill>
                  <a:schemeClr val="bg1"/>
                </a:solidFill>
                <a:ea typeface="+mn-lt"/>
                <a:cs typeface="+mn-lt"/>
              </a:rPr>
              <a:t> </a:t>
            </a:r>
            <a:r>
              <a:rPr lang="en-US" sz="2400" dirty="0" err="1">
                <a:solidFill>
                  <a:schemeClr val="bg1"/>
                </a:solidFill>
                <a:ea typeface="+mn-lt"/>
                <a:cs typeface="+mn-lt"/>
              </a:rPr>
              <a:t>vraagt</a:t>
            </a:r>
            <a:endParaRPr lang="en-US" sz="1100" dirty="0">
              <a:solidFill>
                <a:schemeClr val="bg1"/>
              </a:solidFill>
            </a:endParaRPr>
          </a:p>
        </p:txBody>
      </p:sp>
      <p:pic>
        <p:nvPicPr>
          <p:cNvPr id="2" name="Graphic 1">
            <a:extLst>
              <a:ext uri="{FF2B5EF4-FFF2-40B4-BE49-F238E27FC236}">
                <a16:creationId xmlns:a16="http://schemas.microsoft.com/office/drawing/2014/main" id="{E15E8B17-23C4-7EEB-8B87-D8C27E36D561}"/>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1600000">
            <a:off x="6622137" y="5367337"/>
            <a:ext cx="4463878" cy="485775"/>
          </a:xfrm>
          <a:prstGeom prst="rect">
            <a:avLst/>
          </a:prstGeom>
        </p:spPr>
      </p:pic>
      <p:sp>
        <p:nvSpPr>
          <p:cNvPr id="3" name="Slide Number Placeholder 2" hidden="1">
            <a:extLst>
              <a:ext uri="{FF2B5EF4-FFF2-40B4-BE49-F238E27FC236}">
                <a16:creationId xmlns:a16="http://schemas.microsoft.com/office/drawing/2014/main" id="{3D9E1AAC-1604-83B9-63C5-1308A7B00EAB}"/>
              </a:ext>
            </a:extLst>
          </p:cNvPr>
          <p:cNvSpPr>
            <a:spLocks noGrp="1"/>
          </p:cNvSpPr>
          <p:nvPr>
            <p:ph type="sldNum" sz="quarter" idx="4294967295"/>
          </p:nvPr>
        </p:nvSpPr>
        <p:spPr>
          <a:xfrm>
            <a:off x="8610600" y="6356350"/>
            <a:ext cx="2743200" cy="365125"/>
          </a:xfrm>
        </p:spPr>
        <p:txBody>
          <a:bodyPr/>
          <a:lstStyle/>
          <a:p>
            <a:pPr>
              <a:spcAft>
                <a:spcPts val="600"/>
              </a:spcAft>
            </a:pPr>
            <a:fld id="{CB2ABBFD-A820-4820-BB68-F332EB00880D}" type="slidenum">
              <a:rPr lang="en-GB" smtClean="0"/>
              <a:pPr>
                <a:spcAft>
                  <a:spcPts val="600"/>
                </a:spcAft>
              </a:pPr>
              <a:t>13</a:t>
            </a:fld>
            <a:endParaRPr lang="en-GB"/>
          </a:p>
        </p:txBody>
      </p:sp>
    </p:spTree>
    <p:extLst>
      <p:ext uri="{BB962C8B-B14F-4D97-AF65-F5344CB8AC3E}">
        <p14:creationId xmlns:p14="http://schemas.microsoft.com/office/powerpoint/2010/main" val="3338208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F754DED-87AF-2EF8-2D27-3B46231DF8EC}"/>
              </a:ext>
            </a:extLst>
          </p:cNvPr>
          <p:cNvSpPr>
            <a:spLocks noGrp="1"/>
          </p:cNvSpPr>
          <p:nvPr>
            <p:ph type="title"/>
          </p:nvPr>
        </p:nvSpPr>
        <p:spPr>
          <a:xfrm>
            <a:off x="1105985" y="1114425"/>
            <a:ext cx="3932237" cy="4661223"/>
          </a:xfrm>
        </p:spPr>
        <p:txBody>
          <a:bodyPr vert="horz" lIns="91440" tIns="45720" rIns="91440" bIns="45720" rtlCol="0" anchor="t">
            <a:normAutofit/>
          </a:bodyPr>
          <a:lstStyle/>
          <a:p>
            <a:pPr marL="0" indent="0">
              <a:buNone/>
            </a:pPr>
            <a:r>
              <a:rPr lang="en-US" b="1" dirty="0"/>
              <a:t>CASUS 3</a:t>
            </a:r>
          </a:p>
        </p:txBody>
      </p:sp>
      <p:sp>
        <p:nvSpPr>
          <p:cNvPr id="4" name="Content Placeholder 3">
            <a:extLst>
              <a:ext uri="{FF2B5EF4-FFF2-40B4-BE49-F238E27FC236}">
                <a16:creationId xmlns:a16="http://schemas.microsoft.com/office/drawing/2014/main" id="{644C4C19-9DD0-5172-0ED7-307CF40B5F68}"/>
              </a:ext>
            </a:extLst>
          </p:cNvPr>
          <p:cNvSpPr>
            <a:spLocks noGrp="1"/>
          </p:cNvSpPr>
          <p:nvPr>
            <p:ph sz="half" idx="1"/>
          </p:nvPr>
        </p:nvSpPr>
        <p:spPr>
          <a:xfrm>
            <a:off x="6238875" y="1355076"/>
            <a:ext cx="5181600" cy="4012261"/>
          </a:xfrm>
        </p:spPr>
        <p:txBody>
          <a:bodyPr vert="horz" lIns="91440" tIns="180000" rIns="91440" bIns="45720" rtlCol="0">
            <a:normAutofit/>
          </a:bodyPr>
          <a:lstStyle/>
          <a:p>
            <a:pPr marL="0" indent="0" algn="just">
              <a:buNone/>
            </a:pPr>
            <a:r>
              <a:rPr lang="nl-NL" sz="2400" dirty="0">
                <a:solidFill>
                  <a:schemeClr val="bg1"/>
                </a:solidFill>
                <a:ea typeface="+mn-lt"/>
                <a:cs typeface="+mn-lt"/>
              </a:rPr>
              <a:t>Op een feestje is Luna (17 jaar) erg dronken. Simon, een jongen die al lang verliefd op haar is, stapt op haar af en begint haar te kussen. Ze kust hem passioneel terug. Simon neemt haar mee naar één van de kamers en zit aan haar borsten. Ze is heel erg dronken en ligt op bed. Ze zegt geen ‘nee’ dus gaat Simon door. Hij doet haar onderbroek uit en Simon heeft seks met Luna.</a:t>
            </a:r>
          </a:p>
        </p:txBody>
      </p:sp>
      <p:pic>
        <p:nvPicPr>
          <p:cNvPr id="2" name="Graphic 1">
            <a:extLst>
              <a:ext uri="{FF2B5EF4-FFF2-40B4-BE49-F238E27FC236}">
                <a16:creationId xmlns:a16="http://schemas.microsoft.com/office/drawing/2014/main" id="{E15E8B17-23C4-7EEB-8B87-D8C27E36D561}"/>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1600000">
            <a:off x="6622137" y="5367337"/>
            <a:ext cx="4463878" cy="485775"/>
          </a:xfrm>
          <a:prstGeom prst="rect">
            <a:avLst/>
          </a:prstGeom>
        </p:spPr>
      </p:pic>
      <p:sp>
        <p:nvSpPr>
          <p:cNvPr id="3" name="Slide Number Placeholder 2" hidden="1">
            <a:extLst>
              <a:ext uri="{FF2B5EF4-FFF2-40B4-BE49-F238E27FC236}">
                <a16:creationId xmlns:a16="http://schemas.microsoft.com/office/drawing/2014/main" id="{3D9E1AAC-1604-83B9-63C5-1308A7B00EAB}"/>
              </a:ext>
            </a:extLst>
          </p:cNvPr>
          <p:cNvSpPr>
            <a:spLocks noGrp="1"/>
          </p:cNvSpPr>
          <p:nvPr>
            <p:ph type="sldNum" sz="quarter" idx="4294967295"/>
          </p:nvPr>
        </p:nvSpPr>
        <p:spPr>
          <a:xfrm>
            <a:off x="8610600" y="6356350"/>
            <a:ext cx="2743200" cy="365125"/>
          </a:xfrm>
        </p:spPr>
        <p:txBody>
          <a:bodyPr/>
          <a:lstStyle/>
          <a:p>
            <a:pPr>
              <a:spcAft>
                <a:spcPts val="600"/>
              </a:spcAft>
            </a:pPr>
            <a:fld id="{CB2ABBFD-A820-4820-BB68-F332EB00880D}" type="slidenum">
              <a:rPr lang="en-GB" smtClean="0"/>
              <a:pPr>
                <a:spcAft>
                  <a:spcPts val="600"/>
                </a:spcAft>
              </a:pPr>
              <a:t>14</a:t>
            </a:fld>
            <a:endParaRPr lang="en-GB"/>
          </a:p>
        </p:txBody>
      </p:sp>
    </p:spTree>
    <p:extLst>
      <p:ext uri="{BB962C8B-B14F-4D97-AF65-F5344CB8AC3E}">
        <p14:creationId xmlns:p14="http://schemas.microsoft.com/office/powerpoint/2010/main" val="2447152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44C4C19-9DD0-5172-0ED7-307CF40B5F68}"/>
              </a:ext>
            </a:extLst>
          </p:cNvPr>
          <p:cNvSpPr>
            <a:spLocks noGrp="1"/>
          </p:cNvSpPr>
          <p:nvPr>
            <p:ph sz="half" idx="1"/>
          </p:nvPr>
        </p:nvSpPr>
        <p:spPr>
          <a:xfrm>
            <a:off x="6172200" y="1731962"/>
            <a:ext cx="5181600" cy="4012261"/>
          </a:xfrm>
        </p:spPr>
        <p:txBody>
          <a:bodyPr vert="horz" lIns="91440" tIns="180000" rIns="91440" bIns="45720" rtlCol="0">
            <a:normAutofit/>
          </a:bodyPr>
          <a:lstStyle/>
          <a:p>
            <a:pPr marL="0" indent="0">
              <a:buNone/>
            </a:pPr>
            <a:r>
              <a:rPr lang="nl-NL" dirty="0"/>
              <a:t>Seppe, een jongen van 15, heeft het thuis erg moeilijk. De lerares ziet dat er iets mis is en roept hem even bij zich na de les. Seppe doet zijn verhaal en begint te wenen. De lerares geeft hem een warme knuffel.</a:t>
            </a:r>
          </a:p>
        </p:txBody>
      </p:sp>
      <p:sp>
        <p:nvSpPr>
          <p:cNvPr id="5" name="Text Placeholder 4">
            <a:extLst>
              <a:ext uri="{FF2B5EF4-FFF2-40B4-BE49-F238E27FC236}">
                <a16:creationId xmlns:a16="http://schemas.microsoft.com/office/drawing/2014/main" id="{2F754DED-87AF-2EF8-2D27-3B46231DF8EC}"/>
              </a:ext>
            </a:extLst>
          </p:cNvPr>
          <p:cNvSpPr>
            <a:spLocks noGrp="1"/>
          </p:cNvSpPr>
          <p:nvPr>
            <p:ph sz="quarter" idx="13"/>
          </p:nvPr>
        </p:nvSpPr>
        <p:spPr>
          <a:xfrm>
            <a:off x="990600" y="1114425"/>
            <a:ext cx="5181600" cy="1235075"/>
          </a:xfrm>
        </p:spPr>
        <p:txBody>
          <a:bodyPr vert="horz" lIns="91440" tIns="45720" rIns="91440" bIns="45720" rtlCol="0">
            <a:normAutofit/>
          </a:bodyPr>
          <a:lstStyle/>
          <a:p>
            <a:pPr marL="0" indent="0">
              <a:buNone/>
            </a:pPr>
            <a:r>
              <a:rPr lang="en-US" b="1" dirty="0">
                <a:solidFill>
                  <a:schemeClr val="tx1"/>
                </a:solidFill>
              </a:rPr>
              <a:t>CASUS 4</a:t>
            </a:r>
          </a:p>
        </p:txBody>
      </p:sp>
      <p:sp>
        <p:nvSpPr>
          <p:cNvPr id="3" name="Slide Number Placeholder 2" hidden="1">
            <a:extLst>
              <a:ext uri="{FF2B5EF4-FFF2-40B4-BE49-F238E27FC236}">
                <a16:creationId xmlns:a16="http://schemas.microsoft.com/office/drawing/2014/main" id="{3D9E1AAC-1604-83B9-63C5-1308A7B00EAB}"/>
              </a:ext>
            </a:extLst>
          </p:cNvPr>
          <p:cNvSpPr>
            <a:spLocks noGrp="1"/>
          </p:cNvSpPr>
          <p:nvPr>
            <p:ph type="sldNum" sz="quarter" idx="4294967295"/>
          </p:nvPr>
        </p:nvSpPr>
        <p:spPr>
          <a:xfrm>
            <a:off x="8610600" y="6356350"/>
            <a:ext cx="2743200" cy="365125"/>
          </a:xfrm>
        </p:spPr>
        <p:txBody>
          <a:bodyPr/>
          <a:lstStyle/>
          <a:p>
            <a:pPr>
              <a:spcAft>
                <a:spcPts val="600"/>
              </a:spcAft>
            </a:pPr>
            <a:fld id="{CB2ABBFD-A820-4820-BB68-F332EB00880D}" type="slidenum">
              <a:rPr lang="en-GB" smtClean="0"/>
              <a:pPr>
                <a:spcAft>
                  <a:spcPts val="600"/>
                </a:spcAft>
              </a:pPr>
              <a:t>15</a:t>
            </a:fld>
            <a:endParaRPr lang="en-GB"/>
          </a:p>
        </p:txBody>
      </p:sp>
      <p:pic>
        <p:nvPicPr>
          <p:cNvPr id="2" name="Graphic 1">
            <a:extLst>
              <a:ext uri="{FF2B5EF4-FFF2-40B4-BE49-F238E27FC236}">
                <a16:creationId xmlns:a16="http://schemas.microsoft.com/office/drawing/2014/main" id="{45F3BF43-1848-BCFD-735B-6EA3C34BF25B}"/>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1600000">
            <a:off x="6531061" y="5072062"/>
            <a:ext cx="4463878" cy="485775"/>
          </a:xfrm>
          <a:prstGeom prst="rect">
            <a:avLst/>
          </a:prstGeom>
        </p:spPr>
      </p:pic>
    </p:spTree>
    <p:extLst>
      <p:ext uri="{BB962C8B-B14F-4D97-AF65-F5344CB8AC3E}">
        <p14:creationId xmlns:p14="http://schemas.microsoft.com/office/powerpoint/2010/main" val="11676725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44C4C19-9DD0-5172-0ED7-307CF40B5F68}"/>
              </a:ext>
            </a:extLst>
          </p:cNvPr>
          <p:cNvSpPr>
            <a:spLocks noGrp="1"/>
          </p:cNvSpPr>
          <p:nvPr>
            <p:ph sz="half" idx="1"/>
          </p:nvPr>
        </p:nvSpPr>
        <p:spPr>
          <a:xfrm>
            <a:off x="6230940" y="1231251"/>
            <a:ext cx="5181600" cy="4012261"/>
          </a:xfrm>
        </p:spPr>
        <p:txBody>
          <a:bodyPr vert="horz" lIns="91440" tIns="180000" rIns="91440" bIns="45720" rtlCol="0">
            <a:normAutofit/>
          </a:bodyPr>
          <a:lstStyle/>
          <a:p>
            <a:pPr marL="0" indent="0">
              <a:buNone/>
            </a:pPr>
            <a:r>
              <a:rPr lang="nl-NL" dirty="0"/>
              <a:t>Bram en Mario (beide 17 jaar) zitten in de slaapkamer van Mario. Ze vinden elkaar erg aantrekkelijk en beginnen te kussen. Ze beginnen elkaar te strelen. Mario haalt een condoom boven en vraagt aan Bram of hij ook zin heeft om verder te gaan. Bram zegt “Ja”.</a:t>
            </a:r>
          </a:p>
        </p:txBody>
      </p:sp>
      <p:sp>
        <p:nvSpPr>
          <p:cNvPr id="5" name="Text Placeholder 4">
            <a:extLst>
              <a:ext uri="{FF2B5EF4-FFF2-40B4-BE49-F238E27FC236}">
                <a16:creationId xmlns:a16="http://schemas.microsoft.com/office/drawing/2014/main" id="{2F754DED-87AF-2EF8-2D27-3B46231DF8EC}"/>
              </a:ext>
            </a:extLst>
          </p:cNvPr>
          <p:cNvSpPr>
            <a:spLocks noGrp="1"/>
          </p:cNvSpPr>
          <p:nvPr>
            <p:ph sz="quarter" idx="13"/>
          </p:nvPr>
        </p:nvSpPr>
        <p:spPr>
          <a:xfrm>
            <a:off x="1049340" y="1114425"/>
            <a:ext cx="5181600" cy="1235075"/>
          </a:xfrm>
        </p:spPr>
        <p:txBody>
          <a:bodyPr vert="horz" lIns="91440" tIns="45720" rIns="91440" bIns="45720" rtlCol="0">
            <a:normAutofit/>
          </a:bodyPr>
          <a:lstStyle/>
          <a:p>
            <a:pPr marL="0" indent="0">
              <a:buNone/>
            </a:pPr>
            <a:r>
              <a:rPr lang="en-US" dirty="0">
                <a:solidFill>
                  <a:schemeClr val="tx1"/>
                </a:solidFill>
              </a:rPr>
              <a:t>CASUS 5</a:t>
            </a:r>
          </a:p>
        </p:txBody>
      </p:sp>
      <p:sp>
        <p:nvSpPr>
          <p:cNvPr id="3" name="Slide Number Placeholder 2" hidden="1">
            <a:extLst>
              <a:ext uri="{FF2B5EF4-FFF2-40B4-BE49-F238E27FC236}">
                <a16:creationId xmlns:a16="http://schemas.microsoft.com/office/drawing/2014/main" id="{3D9E1AAC-1604-83B9-63C5-1308A7B00EAB}"/>
              </a:ext>
            </a:extLst>
          </p:cNvPr>
          <p:cNvSpPr>
            <a:spLocks noGrp="1"/>
          </p:cNvSpPr>
          <p:nvPr>
            <p:ph type="sldNum" sz="quarter" idx="4294967295"/>
          </p:nvPr>
        </p:nvSpPr>
        <p:spPr>
          <a:xfrm>
            <a:off x="8610600" y="6356350"/>
            <a:ext cx="2743200" cy="365125"/>
          </a:xfrm>
        </p:spPr>
        <p:txBody>
          <a:bodyPr/>
          <a:lstStyle/>
          <a:p>
            <a:pPr>
              <a:spcAft>
                <a:spcPts val="600"/>
              </a:spcAft>
            </a:pPr>
            <a:fld id="{CB2ABBFD-A820-4820-BB68-F332EB00880D}" type="slidenum">
              <a:rPr lang="en-GB" smtClean="0"/>
              <a:pPr>
                <a:spcAft>
                  <a:spcPts val="600"/>
                </a:spcAft>
              </a:pPr>
              <a:t>16</a:t>
            </a:fld>
            <a:endParaRPr lang="en-GB"/>
          </a:p>
        </p:txBody>
      </p:sp>
      <p:pic>
        <p:nvPicPr>
          <p:cNvPr id="6" name="Graphic 5">
            <a:extLst>
              <a:ext uri="{FF2B5EF4-FFF2-40B4-BE49-F238E27FC236}">
                <a16:creationId xmlns:a16="http://schemas.microsoft.com/office/drawing/2014/main" id="{33C4A7C1-7193-BEAB-175B-1952B04FFF89}"/>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31061" y="5072062"/>
            <a:ext cx="4463878" cy="485775"/>
          </a:xfrm>
          <a:prstGeom prst="rect">
            <a:avLst/>
          </a:prstGeom>
        </p:spPr>
      </p:pic>
    </p:spTree>
    <p:extLst>
      <p:ext uri="{BB962C8B-B14F-4D97-AF65-F5344CB8AC3E}">
        <p14:creationId xmlns:p14="http://schemas.microsoft.com/office/powerpoint/2010/main" val="38427429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35320-AB44-0179-58DA-6DF409A8D4BD}"/>
              </a:ext>
            </a:extLst>
          </p:cNvPr>
          <p:cNvSpPr>
            <a:spLocks noGrp="1"/>
          </p:cNvSpPr>
          <p:nvPr>
            <p:ph type="ctrTitle"/>
          </p:nvPr>
        </p:nvSpPr>
        <p:spPr/>
        <p:txBody>
          <a:bodyPr>
            <a:normAutofit/>
          </a:bodyPr>
          <a:lstStyle/>
          <a:p>
            <a:r>
              <a:rPr lang="en-IE" dirty="0" err="1"/>
              <a:t>Reactiestrategieën</a:t>
            </a:r>
            <a:endParaRPr lang="en-IE" dirty="0"/>
          </a:p>
        </p:txBody>
      </p:sp>
      <p:sp>
        <p:nvSpPr>
          <p:cNvPr id="4" name="Date Placeholder 3">
            <a:extLst>
              <a:ext uri="{FF2B5EF4-FFF2-40B4-BE49-F238E27FC236}">
                <a16:creationId xmlns:a16="http://schemas.microsoft.com/office/drawing/2014/main" id="{CB235C91-676B-9B32-B49E-26FD8C3440F0}"/>
              </a:ext>
            </a:extLst>
          </p:cNvPr>
          <p:cNvSpPr>
            <a:spLocks noGrp="1"/>
          </p:cNvSpPr>
          <p:nvPr>
            <p:ph type="dt" sz="half" idx="10"/>
          </p:nvPr>
        </p:nvSpPr>
        <p:spPr/>
        <p:txBody>
          <a:bodyPr/>
          <a:lstStyle/>
          <a:p>
            <a:fld id="{C011594F-599E-4C18-B383-E288473ACDC0}" type="datetimeFigureOut">
              <a:rPr lang="en-IE" smtClean="0"/>
              <a:t>20/01/2025</a:t>
            </a:fld>
            <a:endParaRPr lang="en-IE"/>
          </a:p>
        </p:txBody>
      </p:sp>
      <p:sp>
        <p:nvSpPr>
          <p:cNvPr id="6" name="Slide Number Placeholder 5">
            <a:extLst>
              <a:ext uri="{FF2B5EF4-FFF2-40B4-BE49-F238E27FC236}">
                <a16:creationId xmlns:a16="http://schemas.microsoft.com/office/drawing/2014/main" id="{F0897C29-63D8-3462-4C3A-724AC08CF0C3}"/>
              </a:ext>
            </a:extLst>
          </p:cNvPr>
          <p:cNvSpPr>
            <a:spLocks noGrp="1"/>
          </p:cNvSpPr>
          <p:nvPr>
            <p:ph type="sldNum" sz="quarter" idx="12"/>
          </p:nvPr>
        </p:nvSpPr>
        <p:spPr/>
        <p:txBody>
          <a:bodyPr/>
          <a:lstStyle/>
          <a:p>
            <a:fld id="{4E88BB13-D5A4-474B-BE0A-E538989FB095}" type="slidenum">
              <a:rPr lang="en-IE" smtClean="0"/>
              <a:t>17</a:t>
            </a:fld>
            <a:endParaRPr lang="en-IE"/>
          </a:p>
        </p:txBody>
      </p:sp>
      <p:pic>
        <p:nvPicPr>
          <p:cNvPr id="7" name="Graphic 1">
            <a:extLst>
              <a:ext uri="{FF2B5EF4-FFF2-40B4-BE49-F238E27FC236}">
                <a16:creationId xmlns:a16="http://schemas.microsoft.com/office/drawing/2014/main" id="{4E7A85E1-650C-8BAD-490E-9FEECBC76F3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401629">
            <a:off x="4851473" y="3654745"/>
            <a:ext cx="2520062" cy="613614"/>
          </a:xfrm>
          <a:prstGeom prst="rect">
            <a:avLst/>
          </a:prstGeom>
        </p:spPr>
      </p:pic>
    </p:spTree>
    <p:extLst>
      <p:ext uri="{BB962C8B-B14F-4D97-AF65-F5344CB8AC3E}">
        <p14:creationId xmlns:p14="http://schemas.microsoft.com/office/powerpoint/2010/main" val="1490096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06F8047-0569-CD8D-5AAA-777A032775E6}"/>
              </a:ext>
            </a:extLst>
          </p:cNvPr>
          <p:cNvPicPr>
            <a:picLocks noChangeAspect="1"/>
          </p:cNvPicPr>
          <p:nvPr/>
        </p:nvPicPr>
        <p:blipFill>
          <a:blip r:embed="rId2"/>
          <a:stretch>
            <a:fillRect/>
          </a:stretch>
        </p:blipFill>
        <p:spPr>
          <a:xfrm>
            <a:off x="1461837" y="363513"/>
            <a:ext cx="8330364" cy="5755747"/>
          </a:xfrm>
          <a:prstGeom prst="rect">
            <a:avLst/>
          </a:prstGeom>
        </p:spPr>
      </p:pic>
    </p:spTree>
    <p:extLst>
      <p:ext uri="{BB962C8B-B14F-4D97-AF65-F5344CB8AC3E}">
        <p14:creationId xmlns:p14="http://schemas.microsoft.com/office/powerpoint/2010/main" val="31057698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F09923D-DB93-A333-A6FD-9612C72829C1}"/>
              </a:ext>
            </a:extLst>
          </p:cNvPr>
          <p:cNvSpPr/>
          <p:nvPr/>
        </p:nvSpPr>
        <p:spPr>
          <a:xfrm>
            <a:off x="8420100" y="981075"/>
            <a:ext cx="3352800" cy="4286250"/>
          </a:xfrm>
          <a:prstGeom prst="rect">
            <a:avLst/>
          </a:prstGeom>
          <a:solidFill>
            <a:srgbClr val="7ED1E2"/>
          </a:solidFill>
          <a:ln>
            <a:solidFill>
              <a:srgbClr val="7ED1E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B1C55B10-1890-D27A-2A8D-75E57E27B255}"/>
              </a:ext>
            </a:extLst>
          </p:cNvPr>
          <p:cNvPicPr>
            <a:picLocks noChangeAspect="1"/>
          </p:cNvPicPr>
          <p:nvPr/>
        </p:nvPicPr>
        <p:blipFill>
          <a:blip r:embed="rId2"/>
          <a:stretch>
            <a:fillRect/>
          </a:stretch>
        </p:blipFill>
        <p:spPr>
          <a:xfrm>
            <a:off x="1120968" y="900807"/>
            <a:ext cx="6821053" cy="4702901"/>
          </a:xfrm>
          <a:prstGeom prst="rect">
            <a:avLst/>
          </a:prstGeom>
        </p:spPr>
      </p:pic>
      <p:sp>
        <p:nvSpPr>
          <p:cNvPr id="7" name="TextBox 6">
            <a:extLst>
              <a:ext uri="{FF2B5EF4-FFF2-40B4-BE49-F238E27FC236}">
                <a16:creationId xmlns:a16="http://schemas.microsoft.com/office/drawing/2014/main" id="{11E449DD-C85E-95A7-8135-B248EFB83BB6}"/>
              </a:ext>
            </a:extLst>
          </p:cNvPr>
          <p:cNvSpPr txBox="1"/>
          <p:nvPr/>
        </p:nvSpPr>
        <p:spPr>
          <a:xfrm>
            <a:off x="8858250" y="1416040"/>
            <a:ext cx="2642536" cy="3416320"/>
          </a:xfrm>
          <a:prstGeom prst="rect">
            <a:avLst/>
          </a:prstGeom>
          <a:noFill/>
        </p:spPr>
        <p:txBody>
          <a:bodyPr wrap="square">
            <a:spAutoFit/>
          </a:bodyPr>
          <a:lstStyle/>
          <a:p>
            <a:r>
              <a:rPr lang="nl-NL" b="1" dirty="0"/>
              <a:t>Spreek de persoon rustig en respectvol aan en zeg dat dit gedrag niet aanvaardbaar, gepast en/of legaal is. Benoem wat je opvalt zonder te oordelen, en probeer duidelijk te maken waarom het gedrag misschien </a:t>
            </a:r>
          </a:p>
          <a:p>
            <a:r>
              <a:rPr lang="nl-NL" b="1" dirty="0"/>
              <a:t>niet passend is.</a:t>
            </a:r>
            <a:endParaRPr lang="en-GB" b="1" dirty="0"/>
          </a:p>
        </p:txBody>
      </p:sp>
    </p:spTree>
    <p:extLst>
      <p:ext uri="{BB962C8B-B14F-4D97-AF65-F5344CB8AC3E}">
        <p14:creationId xmlns:p14="http://schemas.microsoft.com/office/powerpoint/2010/main" val="3212544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13EAD794-6B54-601A-29B8-671B45E2C0E4}"/>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24036" r="24036"/>
          <a:stretch/>
        </p:blipFill>
        <p:spPr>
          <a:xfrm>
            <a:off x="0" y="0"/>
            <a:ext cx="5920745" cy="6858000"/>
          </a:xfrm>
          <a:prstGeom prst="rect">
            <a:avLst/>
          </a:prstGeom>
        </p:spPr>
      </p:pic>
      <p:sp>
        <p:nvSpPr>
          <p:cNvPr id="2" name="Title 1">
            <a:extLst>
              <a:ext uri="{FF2B5EF4-FFF2-40B4-BE49-F238E27FC236}">
                <a16:creationId xmlns:a16="http://schemas.microsoft.com/office/drawing/2014/main" id="{0504AD2F-7AF9-1812-2F79-A82789554C54}"/>
              </a:ext>
            </a:extLst>
          </p:cNvPr>
          <p:cNvSpPr>
            <a:spLocks noGrp="1"/>
          </p:cNvSpPr>
          <p:nvPr>
            <p:ph type="title"/>
          </p:nvPr>
        </p:nvSpPr>
        <p:spPr>
          <a:xfrm>
            <a:off x="6558953" y="597535"/>
            <a:ext cx="3932237" cy="1085850"/>
          </a:xfrm>
        </p:spPr>
        <p:txBody>
          <a:bodyPr/>
          <a:lstStyle/>
          <a:p>
            <a:r>
              <a:rPr lang="en-IE" dirty="0" err="1"/>
              <a:t>Overzicht</a:t>
            </a:r>
            <a:endParaRPr lang="en-IE" dirty="0"/>
          </a:p>
        </p:txBody>
      </p:sp>
      <p:sp>
        <p:nvSpPr>
          <p:cNvPr id="4" name="Text Placeholder 3">
            <a:extLst>
              <a:ext uri="{FF2B5EF4-FFF2-40B4-BE49-F238E27FC236}">
                <a16:creationId xmlns:a16="http://schemas.microsoft.com/office/drawing/2014/main" id="{34BDDC1A-64BC-1907-2425-5974B4ABAEFE}"/>
              </a:ext>
            </a:extLst>
          </p:cNvPr>
          <p:cNvSpPr>
            <a:spLocks noGrp="1"/>
          </p:cNvSpPr>
          <p:nvPr>
            <p:ph type="body" sz="half" idx="2"/>
          </p:nvPr>
        </p:nvSpPr>
        <p:spPr>
          <a:xfrm>
            <a:off x="6558953" y="1785759"/>
            <a:ext cx="5166322" cy="2919953"/>
          </a:xfrm>
        </p:spPr>
        <p:txBody>
          <a:bodyPr/>
          <a:lstStyle/>
          <a:p>
            <a:pPr marL="0" indent="0">
              <a:lnSpc>
                <a:spcPct val="100000"/>
              </a:lnSpc>
              <a:spcBef>
                <a:spcPts val="0"/>
              </a:spcBef>
              <a:buNone/>
            </a:pPr>
            <a:r>
              <a:rPr lang="en-GB" sz="2400" dirty="0"/>
              <a:t>Les 1: </a:t>
            </a:r>
            <a:r>
              <a:rPr lang="en-GB" sz="2400" dirty="0" err="1"/>
              <a:t>Oriëntatiesessie</a:t>
            </a:r>
            <a:r>
              <a:rPr lang="en-GB" sz="2400" dirty="0"/>
              <a:t> </a:t>
            </a:r>
          </a:p>
          <a:p>
            <a:pPr marL="0" indent="0">
              <a:lnSpc>
                <a:spcPct val="100000"/>
              </a:lnSpc>
              <a:spcBef>
                <a:spcPts val="0"/>
              </a:spcBef>
              <a:buNone/>
            </a:pPr>
            <a:r>
              <a:rPr lang="en-GB" sz="2400" dirty="0"/>
              <a:t>Les 2: </a:t>
            </a:r>
            <a:r>
              <a:rPr lang="en-GB" sz="2400" dirty="0" err="1"/>
              <a:t>Mentaliseren</a:t>
            </a:r>
            <a:endParaRPr lang="en-GB" sz="2400" dirty="0"/>
          </a:p>
          <a:p>
            <a:pPr marL="0" indent="0">
              <a:lnSpc>
                <a:spcPct val="100000"/>
              </a:lnSpc>
              <a:spcBef>
                <a:spcPts val="0"/>
              </a:spcBef>
              <a:buNone/>
            </a:pPr>
            <a:r>
              <a:rPr lang="en-GB" sz="2400" dirty="0"/>
              <a:t>Les 3: </a:t>
            </a:r>
            <a:r>
              <a:rPr lang="en-GB" sz="2400" dirty="0" err="1"/>
              <a:t>Geweldloos</a:t>
            </a:r>
            <a:r>
              <a:rPr lang="en-GB" sz="2400" dirty="0"/>
              <a:t> </a:t>
            </a:r>
            <a:r>
              <a:rPr lang="en-GB" sz="2400" dirty="0" err="1"/>
              <a:t>communiceren</a:t>
            </a:r>
            <a:endParaRPr lang="en-GB" sz="2400" dirty="0"/>
          </a:p>
          <a:p>
            <a:pPr marL="0" indent="0">
              <a:lnSpc>
                <a:spcPct val="100000"/>
              </a:lnSpc>
              <a:spcBef>
                <a:spcPts val="0"/>
              </a:spcBef>
              <a:buNone/>
            </a:pPr>
            <a:r>
              <a:rPr lang="en-GB" sz="2400" dirty="0"/>
              <a:t>Les 4: </a:t>
            </a:r>
            <a:r>
              <a:rPr lang="en-GB" sz="2400" dirty="0" err="1"/>
              <a:t>Emotieregulatie</a:t>
            </a:r>
            <a:r>
              <a:rPr lang="en-GB" sz="2400" dirty="0"/>
              <a:t> </a:t>
            </a:r>
          </a:p>
          <a:p>
            <a:pPr marL="0" indent="0">
              <a:lnSpc>
                <a:spcPct val="100000"/>
              </a:lnSpc>
              <a:spcBef>
                <a:spcPts val="0"/>
              </a:spcBef>
              <a:buNone/>
            </a:pPr>
            <a:r>
              <a:rPr lang="en-GB" sz="2400" dirty="0"/>
              <a:t>Les 5: </a:t>
            </a:r>
            <a:r>
              <a:rPr lang="en-GB" sz="2400" dirty="0" err="1"/>
              <a:t>Reactiestrategieën</a:t>
            </a:r>
            <a:endParaRPr lang="en-GB" sz="2400" dirty="0"/>
          </a:p>
          <a:p>
            <a:pPr marL="0" indent="0">
              <a:lnSpc>
                <a:spcPct val="100000"/>
              </a:lnSpc>
              <a:spcBef>
                <a:spcPts val="0"/>
              </a:spcBef>
              <a:buNone/>
            </a:pPr>
            <a:endParaRPr lang="nl-BE" sz="1600" dirty="0">
              <a:cs typeface="Arial" panose="020B0604020202020204"/>
            </a:endParaRPr>
          </a:p>
        </p:txBody>
      </p:sp>
      <p:pic>
        <p:nvPicPr>
          <p:cNvPr id="9" name="Graphic 8">
            <a:extLst>
              <a:ext uri="{FF2B5EF4-FFF2-40B4-BE49-F238E27FC236}">
                <a16:creationId xmlns:a16="http://schemas.microsoft.com/office/drawing/2014/main" id="{3D1FA614-6774-741C-A165-FAF8328B1B39}"/>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69188" y="4607005"/>
            <a:ext cx="4152745" cy="98707"/>
          </a:xfrm>
          <a:prstGeom prst="rect">
            <a:avLst/>
          </a:prstGeom>
        </p:spPr>
      </p:pic>
      <p:pic>
        <p:nvPicPr>
          <p:cNvPr id="11" name="Graphic 10">
            <a:extLst>
              <a:ext uri="{FF2B5EF4-FFF2-40B4-BE49-F238E27FC236}">
                <a16:creationId xmlns:a16="http://schemas.microsoft.com/office/drawing/2014/main" id="{534A4DCF-2A77-4385-DC69-7B64D6C9A2E2}"/>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51205" y="4267414"/>
            <a:ext cx="4152745" cy="98707"/>
          </a:xfrm>
          <a:prstGeom prst="rect">
            <a:avLst/>
          </a:prstGeom>
        </p:spPr>
      </p:pic>
      <p:sp>
        <p:nvSpPr>
          <p:cNvPr id="22" name="Text Placeholder 2">
            <a:extLst>
              <a:ext uri="{FF2B5EF4-FFF2-40B4-BE49-F238E27FC236}">
                <a16:creationId xmlns:a16="http://schemas.microsoft.com/office/drawing/2014/main" id="{D2BA602E-83F7-5552-49DA-2FF19365726A}"/>
              </a:ext>
            </a:extLst>
          </p:cNvPr>
          <p:cNvSpPr txBox="1">
            <a:spLocks/>
          </p:cNvSpPr>
          <p:nvPr/>
        </p:nvSpPr>
        <p:spPr>
          <a:xfrm>
            <a:off x="6851205" y="6447447"/>
            <a:ext cx="2102295" cy="203763"/>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lang="en-US" sz="2000" kern="1200" smtClean="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IE" sz="1000">
                <a:latin typeface="Georgia" panose="02040502050405020303" pitchFamily="18" charset="0"/>
              </a:rPr>
              <a:t>Image  @ Plan International </a:t>
            </a:r>
            <a:r>
              <a:rPr lang="en-IE" sz="1000" err="1">
                <a:latin typeface="Georgia" panose="02040502050405020303" pitchFamily="18" charset="0"/>
              </a:rPr>
              <a:t>België</a:t>
            </a:r>
            <a:r>
              <a:rPr lang="en-IE" sz="1000">
                <a:latin typeface="Georgia" panose="02040502050405020303" pitchFamily="18" charset="0"/>
              </a:rPr>
              <a:t> </a:t>
            </a:r>
          </a:p>
        </p:txBody>
      </p:sp>
    </p:spTree>
    <p:extLst>
      <p:ext uri="{BB962C8B-B14F-4D97-AF65-F5344CB8AC3E}">
        <p14:creationId xmlns:p14="http://schemas.microsoft.com/office/powerpoint/2010/main" val="26564226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53BF3D-EDCD-CB57-F981-427960DE9EC2}"/>
              </a:ext>
            </a:extLst>
          </p:cNvPr>
          <p:cNvPicPr>
            <a:picLocks noChangeAspect="1"/>
          </p:cNvPicPr>
          <p:nvPr/>
        </p:nvPicPr>
        <p:blipFill>
          <a:blip r:embed="rId2"/>
          <a:stretch>
            <a:fillRect/>
          </a:stretch>
        </p:blipFill>
        <p:spPr>
          <a:xfrm>
            <a:off x="1124953" y="160312"/>
            <a:ext cx="9387591" cy="6174145"/>
          </a:xfrm>
          <a:prstGeom prst="rect">
            <a:avLst/>
          </a:prstGeom>
        </p:spPr>
      </p:pic>
    </p:spTree>
    <p:extLst>
      <p:ext uri="{BB962C8B-B14F-4D97-AF65-F5344CB8AC3E}">
        <p14:creationId xmlns:p14="http://schemas.microsoft.com/office/powerpoint/2010/main" val="22154103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F09923D-DB93-A333-A6FD-9612C72829C1}"/>
              </a:ext>
            </a:extLst>
          </p:cNvPr>
          <p:cNvSpPr/>
          <p:nvPr/>
        </p:nvSpPr>
        <p:spPr>
          <a:xfrm>
            <a:off x="8220075" y="981074"/>
            <a:ext cx="3352800" cy="4286250"/>
          </a:xfrm>
          <a:prstGeom prst="rect">
            <a:avLst/>
          </a:prstGeom>
          <a:solidFill>
            <a:srgbClr val="7ED1E2"/>
          </a:solidFill>
          <a:ln>
            <a:solidFill>
              <a:srgbClr val="7ED1E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11E449DD-C85E-95A7-8135-B248EFB83BB6}"/>
              </a:ext>
            </a:extLst>
          </p:cNvPr>
          <p:cNvSpPr txBox="1"/>
          <p:nvPr/>
        </p:nvSpPr>
        <p:spPr>
          <a:xfrm>
            <a:off x="8562975" y="1277540"/>
            <a:ext cx="3009900" cy="3693319"/>
          </a:xfrm>
          <a:prstGeom prst="rect">
            <a:avLst/>
          </a:prstGeom>
          <a:noFill/>
        </p:spPr>
        <p:txBody>
          <a:bodyPr wrap="square">
            <a:spAutoFit/>
          </a:bodyPr>
          <a:lstStyle/>
          <a:p>
            <a:r>
              <a:rPr lang="nl-NL" b="1" dirty="0"/>
              <a:t>Kan je niet veilig ingrijpen? Hou dan de situatie in het oog en bied achteraf je hulp. Laat zien dat je beschikbaar bent en bereid bent om te luisteren of te ondersteunen, mocht het nodig zijn. Zo kunnen anderen zien dat het gedrag niet genegeerd wordt, en bied je een veilige aanwezigheid.</a:t>
            </a:r>
            <a:endParaRPr lang="en-GB" b="1" dirty="0"/>
          </a:p>
        </p:txBody>
      </p:sp>
      <p:pic>
        <p:nvPicPr>
          <p:cNvPr id="2" name="Picture 1">
            <a:extLst>
              <a:ext uri="{FF2B5EF4-FFF2-40B4-BE49-F238E27FC236}">
                <a16:creationId xmlns:a16="http://schemas.microsoft.com/office/drawing/2014/main" id="{AD56D9F0-80EB-5D82-2DF9-F1318FF8BCD1}"/>
              </a:ext>
            </a:extLst>
          </p:cNvPr>
          <p:cNvPicPr>
            <a:picLocks noChangeAspect="1"/>
          </p:cNvPicPr>
          <p:nvPr/>
        </p:nvPicPr>
        <p:blipFill>
          <a:blip r:embed="rId2"/>
          <a:stretch>
            <a:fillRect/>
          </a:stretch>
        </p:blipFill>
        <p:spPr>
          <a:xfrm>
            <a:off x="855186" y="666749"/>
            <a:ext cx="7500745" cy="4839076"/>
          </a:xfrm>
          <a:prstGeom prst="rect">
            <a:avLst/>
          </a:prstGeom>
        </p:spPr>
      </p:pic>
    </p:spTree>
    <p:extLst>
      <p:ext uri="{BB962C8B-B14F-4D97-AF65-F5344CB8AC3E}">
        <p14:creationId xmlns:p14="http://schemas.microsoft.com/office/powerpoint/2010/main" val="27910861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53BF3D-EDCD-CB57-F981-427960DE9EC2}"/>
              </a:ext>
            </a:extLst>
          </p:cNvPr>
          <p:cNvPicPr>
            <a:picLocks noChangeAspect="1"/>
          </p:cNvPicPr>
          <p:nvPr/>
        </p:nvPicPr>
        <p:blipFill>
          <a:blip r:embed="rId2"/>
          <a:stretch>
            <a:fillRect/>
          </a:stretch>
        </p:blipFill>
        <p:spPr>
          <a:xfrm>
            <a:off x="1676400" y="521259"/>
            <a:ext cx="8485223" cy="5582593"/>
          </a:xfrm>
          <a:prstGeom prst="rect">
            <a:avLst/>
          </a:prstGeom>
        </p:spPr>
      </p:pic>
      <p:pic>
        <p:nvPicPr>
          <p:cNvPr id="4" name="Picture 3">
            <a:extLst>
              <a:ext uri="{FF2B5EF4-FFF2-40B4-BE49-F238E27FC236}">
                <a16:creationId xmlns:a16="http://schemas.microsoft.com/office/drawing/2014/main" id="{D1264F89-6148-FC0C-92EE-1B17B287D2D0}"/>
              </a:ext>
            </a:extLst>
          </p:cNvPr>
          <p:cNvPicPr>
            <a:picLocks noChangeAspect="1"/>
          </p:cNvPicPr>
          <p:nvPr/>
        </p:nvPicPr>
        <p:blipFill>
          <a:blip r:embed="rId3"/>
          <a:stretch>
            <a:fillRect/>
          </a:stretch>
        </p:blipFill>
        <p:spPr>
          <a:xfrm>
            <a:off x="1350478" y="304800"/>
            <a:ext cx="9057588" cy="6030657"/>
          </a:xfrm>
          <a:prstGeom prst="rect">
            <a:avLst/>
          </a:prstGeom>
        </p:spPr>
      </p:pic>
    </p:spTree>
    <p:extLst>
      <p:ext uri="{BB962C8B-B14F-4D97-AF65-F5344CB8AC3E}">
        <p14:creationId xmlns:p14="http://schemas.microsoft.com/office/powerpoint/2010/main" val="29843604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16BA547-601D-C63E-E580-F9F13602B3F3}"/>
              </a:ext>
            </a:extLst>
          </p:cNvPr>
          <p:cNvPicPr>
            <a:picLocks noChangeAspect="1"/>
          </p:cNvPicPr>
          <p:nvPr/>
        </p:nvPicPr>
        <p:blipFill>
          <a:blip r:embed="rId2"/>
          <a:stretch>
            <a:fillRect/>
          </a:stretch>
        </p:blipFill>
        <p:spPr>
          <a:xfrm>
            <a:off x="972414" y="923925"/>
            <a:ext cx="6984213" cy="4496802"/>
          </a:xfrm>
          <a:prstGeom prst="rect">
            <a:avLst/>
          </a:prstGeom>
        </p:spPr>
      </p:pic>
      <p:sp>
        <p:nvSpPr>
          <p:cNvPr id="7" name="Rectangle 6">
            <a:extLst>
              <a:ext uri="{FF2B5EF4-FFF2-40B4-BE49-F238E27FC236}">
                <a16:creationId xmlns:a16="http://schemas.microsoft.com/office/drawing/2014/main" id="{DB05B6EE-756E-D8D0-2C50-E49EB184F6AE}"/>
              </a:ext>
            </a:extLst>
          </p:cNvPr>
          <p:cNvSpPr/>
          <p:nvPr/>
        </p:nvSpPr>
        <p:spPr>
          <a:xfrm>
            <a:off x="7962900" y="1133475"/>
            <a:ext cx="3352800" cy="4286250"/>
          </a:xfrm>
          <a:prstGeom prst="rect">
            <a:avLst/>
          </a:prstGeom>
          <a:solidFill>
            <a:srgbClr val="7ED1E2"/>
          </a:solidFill>
          <a:ln>
            <a:solidFill>
              <a:srgbClr val="7ED1E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t>Leid de aandacht van slachtoffer/ dader subtiel af bijvoorbeeld door een neutrale vraag te stellen of een ander onderwerp aan te snijden.</a:t>
            </a:r>
          </a:p>
          <a:p>
            <a:pPr algn="ctr"/>
            <a:r>
              <a:rPr lang="nl-NL" dirty="0"/>
              <a:t> Door je rechtstreeks te richten tot de persoon die wordt lastiggevallen en de dader te negeren, kom je op een subtiele manier tussen.</a:t>
            </a:r>
            <a:endParaRPr lang="en-GB" dirty="0"/>
          </a:p>
        </p:txBody>
      </p:sp>
    </p:spTree>
    <p:extLst>
      <p:ext uri="{BB962C8B-B14F-4D97-AF65-F5344CB8AC3E}">
        <p14:creationId xmlns:p14="http://schemas.microsoft.com/office/powerpoint/2010/main" val="17302375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9CE8215-658D-24C8-061F-72D8270F942F}"/>
              </a:ext>
            </a:extLst>
          </p:cNvPr>
          <p:cNvPicPr>
            <a:picLocks noChangeAspect="1"/>
          </p:cNvPicPr>
          <p:nvPr/>
        </p:nvPicPr>
        <p:blipFill>
          <a:blip r:embed="rId2"/>
          <a:stretch>
            <a:fillRect/>
          </a:stretch>
        </p:blipFill>
        <p:spPr>
          <a:xfrm>
            <a:off x="1410959" y="427301"/>
            <a:ext cx="8928923" cy="5712635"/>
          </a:xfrm>
          <a:prstGeom prst="rect">
            <a:avLst/>
          </a:prstGeom>
        </p:spPr>
      </p:pic>
    </p:spTree>
    <p:extLst>
      <p:ext uri="{BB962C8B-B14F-4D97-AF65-F5344CB8AC3E}">
        <p14:creationId xmlns:p14="http://schemas.microsoft.com/office/powerpoint/2010/main" val="41345773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B7DC20-63FD-CF24-4A40-CB08C88F58E2}"/>
              </a:ext>
            </a:extLst>
          </p:cNvPr>
          <p:cNvPicPr>
            <a:picLocks noChangeAspect="1"/>
          </p:cNvPicPr>
          <p:nvPr/>
        </p:nvPicPr>
        <p:blipFill>
          <a:blip r:embed="rId2"/>
          <a:stretch>
            <a:fillRect/>
          </a:stretch>
        </p:blipFill>
        <p:spPr>
          <a:xfrm>
            <a:off x="639734" y="618056"/>
            <a:ext cx="7482145" cy="5022247"/>
          </a:xfrm>
          <a:prstGeom prst="rect">
            <a:avLst/>
          </a:prstGeom>
        </p:spPr>
      </p:pic>
      <p:sp>
        <p:nvSpPr>
          <p:cNvPr id="6" name="Rectangle 5">
            <a:extLst>
              <a:ext uri="{FF2B5EF4-FFF2-40B4-BE49-F238E27FC236}">
                <a16:creationId xmlns:a16="http://schemas.microsoft.com/office/drawing/2014/main" id="{465DF002-35B4-B013-F225-13E7EECAF360}"/>
              </a:ext>
            </a:extLst>
          </p:cNvPr>
          <p:cNvSpPr/>
          <p:nvPr/>
        </p:nvSpPr>
        <p:spPr>
          <a:xfrm>
            <a:off x="7972425" y="1133475"/>
            <a:ext cx="3352800" cy="4286250"/>
          </a:xfrm>
          <a:prstGeom prst="rect">
            <a:avLst/>
          </a:prstGeom>
          <a:solidFill>
            <a:srgbClr val="7ED1E2"/>
          </a:solidFill>
          <a:ln>
            <a:solidFill>
              <a:srgbClr val="7ED1E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t>Probeer het slachtoffer fysiek uit de situatie weg te halen en naar een veiligere plaats te brengen. Dit geeft ruimte om tot rust te komen en creëert een gelegenheid om later op een veilige manier verder te gaan. .</a:t>
            </a:r>
            <a:endParaRPr lang="en-GB" dirty="0"/>
          </a:p>
        </p:txBody>
      </p:sp>
    </p:spTree>
    <p:extLst>
      <p:ext uri="{BB962C8B-B14F-4D97-AF65-F5344CB8AC3E}">
        <p14:creationId xmlns:p14="http://schemas.microsoft.com/office/powerpoint/2010/main" val="22641199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C423E4D-31B9-C057-0560-6018481F3C0B}"/>
              </a:ext>
            </a:extLst>
          </p:cNvPr>
          <p:cNvPicPr>
            <a:picLocks noChangeAspect="1"/>
          </p:cNvPicPr>
          <p:nvPr/>
        </p:nvPicPr>
        <p:blipFill>
          <a:blip r:embed="rId2"/>
          <a:stretch>
            <a:fillRect/>
          </a:stretch>
        </p:blipFill>
        <p:spPr>
          <a:xfrm>
            <a:off x="1422986" y="446141"/>
            <a:ext cx="9035211" cy="5955690"/>
          </a:xfrm>
          <a:prstGeom prst="rect">
            <a:avLst/>
          </a:prstGeom>
        </p:spPr>
      </p:pic>
    </p:spTree>
    <p:extLst>
      <p:ext uri="{BB962C8B-B14F-4D97-AF65-F5344CB8AC3E}">
        <p14:creationId xmlns:p14="http://schemas.microsoft.com/office/powerpoint/2010/main" val="2313722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77862BF-A2B8-AD37-B6CB-E5052863EDA0}"/>
              </a:ext>
            </a:extLst>
          </p:cNvPr>
          <p:cNvPicPr>
            <a:picLocks noChangeAspect="1"/>
          </p:cNvPicPr>
          <p:nvPr/>
        </p:nvPicPr>
        <p:blipFill>
          <a:blip r:embed="rId2"/>
          <a:stretch>
            <a:fillRect/>
          </a:stretch>
        </p:blipFill>
        <p:spPr>
          <a:xfrm>
            <a:off x="957793" y="895350"/>
            <a:ext cx="7044746" cy="4650149"/>
          </a:xfrm>
          <a:prstGeom prst="rect">
            <a:avLst/>
          </a:prstGeom>
        </p:spPr>
      </p:pic>
      <p:sp>
        <p:nvSpPr>
          <p:cNvPr id="8" name="Rectangle 7">
            <a:extLst>
              <a:ext uri="{FF2B5EF4-FFF2-40B4-BE49-F238E27FC236}">
                <a16:creationId xmlns:a16="http://schemas.microsoft.com/office/drawing/2014/main" id="{644F97A5-514A-1AE2-B7E5-36B587E1BFE6}"/>
              </a:ext>
            </a:extLst>
          </p:cNvPr>
          <p:cNvSpPr/>
          <p:nvPr/>
        </p:nvSpPr>
        <p:spPr>
          <a:xfrm>
            <a:off x="7972425" y="1133475"/>
            <a:ext cx="3352800" cy="4286250"/>
          </a:xfrm>
          <a:prstGeom prst="rect">
            <a:avLst/>
          </a:prstGeom>
          <a:solidFill>
            <a:srgbClr val="7ED1E2"/>
          </a:solidFill>
          <a:ln>
            <a:solidFill>
              <a:srgbClr val="7ED1E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t>Reageer niet alleen. Vraag hulp van anderen zodat je met verschillende mensen samen op de situatie kan reageren. Samen sta je sterker, en dit kan helpen om het probleem collectief aan te pakken zonder dat de verantwoordelijkheid op één persoon rust.</a:t>
            </a:r>
            <a:endParaRPr lang="en-GB" dirty="0"/>
          </a:p>
        </p:txBody>
      </p:sp>
    </p:spTree>
    <p:extLst>
      <p:ext uri="{BB962C8B-B14F-4D97-AF65-F5344CB8AC3E}">
        <p14:creationId xmlns:p14="http://schemas.microsoft.com/office/powerpoint/2010/main" val="36364830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35320-AB44-0179-58DA-6DF409A8D4BD}"/>
              </a:ext>
            </a:extLst>
          </p:cNvPr>
          <p:cNvSpPr>
            <a:spLocks noGrp="1"/>
          </p:cNvSpPr>
          <p:nvPr>
            <p:ph type="ctrTitle"/>
          </p:nvPr>
        </p:nvSpPr>
        <p:spPr/>
        <p:txBody>
          <a:bodyPr>
            <a:normAutofit/>
          </a:bodyPr>
          <a:lstStyle/>
          <a:p>
            <a:r>
              <a:rPr lang="en-IE" dirty="0" err="1"/>
              <a:t>Hulpinstanties</a:t>
            </a:r>
            <a:endParaRPr lang="en-IE" dirty="0"/>
          </a:p>
        </p:txBody>
      </p:sp>
      <p:sp>
        <p:nvSpPr>
          <p:cNvPr id="4" name="Date Placeholder 3">
            <a:extLst>
              <a:ext uri="{FF2B5EF4-FFF2-40B4-BE49-F238E27FC236}">
                <a16:creationId xmlns:a16="http://schemas.microsoft.com/office/drawing/2014/main" id="{CB235C91-676B-9B32-B49E-26FD8C3440F0}"/>
              </a:ext>
            </a:extLst>
          </p:cNvPr>
          <p:cNvSpPr>
            <a:spLocks noGrp="1"/>
          </p:cNvSpPr>
          <p:nvPr>
            <p:ph type="dt" sz="half" idx="10"/>
          </p:nvPr>
        </p:nvSpPr>
        <p:spPr/>
        <p:txBody>
          <a:bodyPr/>
          <a:lstStyle/>
          <a:p>
            <a:fld id="{C011594F-599E-4C18-B383-E288473ACDC0}" type="datetimeFigureOut">
              <a:rPr lang="en-IE" smtClean="0"/>
              <a:t>20/01/2025</a:t>
            </a:fld>
            <a:endParaRPr lang="en-IE"/>
          </a:p>
        </p:txBody>
      </p:sp>
      <p:sp>
        <p:nvSpPr>
          <p:cNvPr id="6" name="Slide Number Placeholder 5">
            <a:extLst>
              <a:ext uri="{FF2B5EF4-FFF2-40B4-BE49-F238E27FC236}">
                <a16:creationId xmlns:a16="http://schemas.microsoft.com/office/drawing/2014/main" id="{F0897C29-63D8-3462-4C3A-724AC08CF0C3}"/>
              </a:ext>
            </a:extLst>
          </p:cNvPr>
          <p:cNvSpPr>
            <a:spLocks noGrp="1"/>
          </p:cNvSpPr>
          <p:nvPr>
            <p:ph type="sldNum" sz="quarter" idx="12"/>
          </p:nvPr>
        </p:nvSpPr>
        <p:spPr/>
        <p:txBody>
          <a:bodyPr/>
          <a:lstStyle/>
          <a:p>
            <a:fld id="{4E88BB13-D5A4-474B-BE0A-E538989FB095}" type="slidenum">
              <a:rPr lang="en-IE" smtClean="0"/>
              <a:t>28</a:t>
            </a:fld>
            <a:endParaRPr lang="en-IE"/>
          </a:p>
        </p:txBody>
      </p:sp>
      <p:pic>
        <p:nvPicPr>
          <p:cNvPr id="7" name="Graphic 1">
            <a:extLst>
              <a:ext uri="{FF2B5EF4-FFF2-40B4-BE49-F238E27FC236}">
                <a16:creationId xmlns:a16="http://schemas.microsoft.com/office/drawing/2014/main" id="{4E7A85E1-650C-8BAD-490E-9FEECBC76F3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401629">
            <a:off x="4851473" y="3654745"/>
            <a:ext cx="2520062" cy="613614"/>
          </a:xfrm>
          <a:prstGeom prst="rect">
            <a:avLst/>
          </a:prstGeom>
        </p:spPr>
      </p:pic>
    </p:spTree>
    <p:extLst>
      <p:ext uri="{BB962C8B-B14F-4D97-AF65-F5344CB8AC3E}">
        <p14:creationId xmlns:p14="http://schemas.microsoft.com/office/powerpoint/2010/main" val="9515950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E615747-9674-C253-AE79-241C0B8FFA78}"/>
              </a:ext>
            </a:extLst>
          </p:cNvPr>
          <p:cNvPicPr>
            <a:picLocks noChangeAspect="1"/>
          </p:cNvPicPr>
          <p:nvPr/>
        </p:nvPicPr>
        <p:blipFill>
          <a:blip r:embed="rId2"/>
          <a:stretch>
            <a:fillRect/>
          </a:stretch>
        </p:blipFill>
        <p:spPr>
          <a:xfrm>
            <a:off x="6867525" y="294658"/>
            <a:ext cx="3978556" cy="6479236"/>
          </a:xfrm>
          <a:prstGeom prst="rect">
            <a:avLst/>
          </a:prstGeom>
        </p:spPr>
      </p:pic>
      <p:sp>
        <p:nvSpPr>
          <p:cNvPr id="9" name="TextBox 8">
            <a:extLst>
              <a:ext uri="{FF2B5EF4-FFF2-40B4-BE49-F238E27FC236}">
                <a16:creationId xmlns:a16="http://schemas.microsoft.com/office/drawing/2014/main" id="{56B7D6DA-5BBA-1700-1024-5EDB2E9E9E1D}"/>
              </a:ext>
            </a:extLst>
          </p:cNvPr>
          <p:cNvSpPr txBox="1"/>
          <p:nvPr/>
        </p:nvSpPr>
        <p:spPr>
          <a:xfrm>
            <a:off x="419101" y="690860"/>
            <a:ext cx="5676899" cy="1569660"/>
          </a:xfrm>
          <a:prstGeom prst="rect">
            <a:avLst/>
          </a:prstGeom>
          <a:noFill/>
        </p:spPr>
        <p:txBody>
          <a:bodyPr wrap="square" lIns="91440" tIns="45720" rIns="91440" bIns="45720" anchor="t">
            <a:spAutoFit/>
          </a:bodyPr>
          <a:lstStyle/>
          <a:p>
            <a:r>
              <a:rPr lang="nl-NL" sz="2400" dirty="0">
                <a:solidFill>
                  <a:schemeClr val="bg1"/>
                </a:solidFill>
                <a:latin typeface="+mj-lt"/>
              </a:rPr>
              <a:t>Waar kan je terecht als je te maken krijgt met </a:t>
            </a:r>
            <a:r>
              <a:rPr lang="nl-NL" sz="2400" err="1">
                <a:solidFill>
                  <a:schemeClr val="bg1"/>
                </a:solidFill>
                <a:latin typeface="+mj-lt"/>
              </a:rPr>
              <a:t>gendergerelateerd</a:t>
            </a:r>
            <a:r>
              <a:rPr lang="nl-NL" sz="2400" dirty="0">
                <a:solidFill>
                  <a:schemeClr val="bg1"/>
                </a:solidFill>
                <a:latin typeface="+mj-lt"/>
              </a:rPr>
              <a:t> geweld of met seksueel grensoverschrijdend gedrag?</a:t>
            </a:r>
            <a:endParaRPr lang="en-GB" sz="2400">
              <a:solidFill>
                <a:schemeClr val="bg1"/>
              </a:solidFill>
              <a:latin typeface="+mj-lt"/>
              <a:cs typeface="Poppins"/>
            </a:endParaRPr>
          </a:p>
        </p:txBody>
      </p:sp>
      <p:pic>
        <p:nvPicPr>
          <p:cNvPr id="11" name="Picture 10" descr="A purple line on a black background&#10;&#10;Description automatically generated">
            <a:extLst>
              <a:ext uri="{FF2B5EF4-FFF2-40B4-BE49-F238E27FC236}">
                <a16:creationId xmlns:a16="http://schemas.microsoft.com/office/drawing/2014/main" id="{94C9A6B9-493D-9486-4417-EB97757C04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4737244" y="1956505"/>
            <a:ext cx="1632946" cy="3865996"/>
          </a:xfrm>
          <a:prstGeom prst="rect">
            <a:avLst/>
          </a:prstGeom>
        </p:spPr>
      </p:pic>
      <p:pic>
        <p:nvPicPr>
          <p:cNvPr id="12" name="Picture 11" descr="A yellow line in a black background&#10;&#10;Description automatically generated">
            <a:extLst>
              <a:ext uri="{FF2B5EF4-FFF2-40B4-BE49-F238E27FC236}">
                <a16:creationId xmlns:a16="http://schemas.microsoft.com/office/drawing/2014/main" id="{0FA857B1-B677-6280-C8B0-1BDE0F9536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23496">
            <a:off x="219131" y="1736917"/>
            <a:ext cx="3653964" cy="605257"/>
          </a:xfrm>
          <a:prstGeom prst="rect">
            <a:avLst/>
          </a:prstGeom>
        </p:spPr>
      </p:pic>
    </p:spTree>
    <p:extLst>
      <p:ext uri="{BB962C8B-B14F-4D97-AF65-F5344CB8AC3E}">
        <p14:creationId xmlns:p14="http://schemas.microsoft.com/office/powerpoint/2010/main" val="3737173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5818702-D824-07CB-AFEB-DCFFAD4E8464}"/>
              </a:ext>
            </a:extLst>
          </p:cNvPr>
          <p:cNvPicPr>
            <a:picLocks noChangeAspect="1"/>
          </p:cNvPicPr>
          <p:nvPr/>
        </p:nvPicPr>
        <p:blipFill rotWithShape="1">
          <a:blip r:embed="rId2"/>
          <a:srcRect t="4045"/>
          <a:stretch/>
        </p:blipFill>
        <p:spPr>
          <a:xfrm>
            <a:off x="3104499" y="1863591"/>
            <a:ext cx="5742421" cy="4209245"/>
          </a:xfrm>
          <a:prstGeom prst="rect">
            <a:avLst/>
          </a:prstGeom>
        </p:spPr>
      </p:pic>
      <p:sp>
        <p:nvSpPr>
          <p:cNvPr id="4" name="Title 1">
            <a:extLst>
              <a:ext uri="{FF2B5EF4-FFF2-40B4-BE49-F238E27FC236}">
                <a16:creationId xmlns:a16="http://schemas.microsoft.com/office/drawing/2014/main" id="{A2280250-4562-105E-DD84-A71B27AD91C9}"/>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b="1" kern="1200">
                <a:solidFill>
                  <a:schemeClr val="accent6">
                    <a:lumMod val="10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IE" dirty="0"/>
              <a:t>De 9 </a:t>
            </a:r>
            <a:r>
              <a:rPr lang="en-IE" dirty="0" err="1"/>
              <a:t>stappen</a:t>
            </a:r>
            <a:r>
              <a:rPr lang="en-IE" dirty="0"/>
              <a:t> van </a:t>
            </a:r>
            <a:r>
              <a:rPr lang="en-IE" dirty="0" err="1"/>
              <a:t>probleemoplossend</a:t>
            </a:r>
            <a:r>
              <a:rPr lang="en-IE" dirty="0"/>
              <a:t> </a:t>
            </a:r>
            <a:r>
              <a:rPr lang="en-IE" dirty="0" err="1"/>
              <a:t>denken</a:t>
            </a:r>
            <a:endParaRPr lang="en-IE" dirty="0"/>
          </a:p>
        </p:txBody>
      </p:sp>
      <p:pic>
        <p:nvPicPr>
          <p:cNvPr id="8" name="Picture 7" descr="A purple line on a black background&#10;&#10;Description automatically generated">
            <a:extLst>
              <a:ext uri="{FF2B5EF4-FFF2-40B4-BE49-F238E27FC236}">
                <a16:creationId xmlns:a16="http://schemas.microsoft.com/office/drawing/2014/main" id="{9054CBD2-7AF9-BA9B-3BC1-8CFD928319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985821">
            <a:off x="32710" y="2119504"/>
            <a:ext cx="3528638" cy="2618989"/>
          </a:xfrm>
          <a:prstGeom prst="rect">
            <a:avLst/>
          </a:prstGeom>
        </p:spPr>
      </p:pic>
    </p:spTree>
    <p:extLst>
      <p:ext uri="{BB962C8B-B14F-4D97-AF65-F5344CB8AC3E}">
        <p14:creationId xmlns:p14="http://schemas.microsoft.com/office/powerpoint/2010/main" val="32830436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EEB10E-F68A-76AE-D1BC-0B6F647E6CAB}"/>
              </a:ext>
            </a:extLst>
          </p:cNvPr>
          <p:cNvSpPr>
            <a:spLocks noGrp="1"/>
          </p:cNvSpPr>
          <p:nvPr>
            <p:ph type="title"/>
          </p:nvPr>
        </p:nvSpPr>
        <p:spPr/>
        <p:txBody>
          <a:bodyPr/>
          <a:lstStyle/>
          <a:p>
            <a:r>
              <a:rPr lang="nl-NL" dirty="0">
                <a:cs typeface="Poppins"/>
              </a:rPr>
              <a:t>Evaluatie</a:t>
            </a:r>
            <a:endParaRPr lang="nl-NL" dirty="0"/>
          </a:p>
        </p:txBody>
      </p:sp>
      <p:sp>
        <p:nvSpPr>
          <p:cNvPr id="4" name="Rechthoek 3">
            <a:extLst>
              <a:ext uri="{FF2B5EF4-FFF2-40B4-BE49-F238E27FC236}">
                <a16:creationId xmlns:a16="http://schemas.microsoft.com/office/drawing/2014/main" id="{158B458D-9E09-29AD-4BC0-19E6AFB00C5B}"/>
              </a:ext>
            </a:extLst>
          </p:cNvPr>
          <p:cNvSpPr/>
          <p:nvPr/>
        </p:nvSpPr>
        <p:spPr>
          <a:xfrm>
            <a:off x="0" y="1"/>
            <a:ext cx="6246394" cy="68580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xtBox 5">
            <a:extLst>
              <a:ext uri="{FF2B5EF4-FFF2-40B4-BE49-F238E27FC236}">
                <a16:creationId xmlns:a16="http://schemas.microsoft.com/office/drawing/2014/main" id="{FE3B8BBE-64F3-17D6-90BF-560333AC99E8}"/>
              </a:ext>
            </a:extLst>
          </p:cNvPr>
          <p:cNvSpPr txBox="1"/>
          <p:nvPr/>
        </p:nvSpPr>
        <p:spPr>
          <a:xfrm>
            <a:off x="547437" y="2338657"/>
            <a:ext cx="5793204" cy="4012261"/>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lnSpc>
                <a:spcPct val="90000"/>
              </a:lnSpc>
              <a:spcBef>
                <a:spcPts val="1000"/>
              </a:spcBef>
              <a:buFont typeface="Wingdings" panose="020B0604020202020204" pitchFamily="34" charset="0"/>
              <a:buChar char="§"/>
            </a:pPr>
            <a:r>
              <a:rPr lang="en-US" sz="2800" dirty="0">
                <a:solidFill>
                  <a:schemeClr val="accent6">
                    <a:lumMod val="10000"/>
                  </a:schemeClr>
                </a:solidFill>
              </a:rPr>
              <a:t>Wat </a:t>
            </a:r>
            <a:r>
              <a:rPr lang="en-US" sz="2800" err="1">
                <a:solidFill>
                  <a:schemeClr val="accent6">
                    <a:lumMod val="10000"/>
                  </a:schemeClr>
                </a:solidFill>
              </a:rPr>
              <a:t>heb</a:t>
            </a:r>
            <a:r>
              <a:rPr lang="en-US" sz="2800" dirty="0">
                <a:solidFill>
                  <a:schemeClr val="accent6">
                    <a:lumMod val="10000"/>
                  </a:schemeClr>
                </a:solidFill>
              </a:rPr>
              <a:t> je </a:t>
            </a:r>
            <a:r>
              <a:rPr lang="en-US" sz="2800" err="1">
                <a:solidFill>
                  <a:schemeClr val="accent6">
                    <a:lumMod val="10000"/>
                  </a:schemeClr>
                </a:solidFill>
              </a:rPr>
              <a:t>bijgeleerd</a:t>
            </a:r>
            <a:r>
              <a:rPr lang="en-US" sz="2800" dirty="0">
                <a:solidFill>
                  <a:schemeClr val="accent6">
                    <a:lumMod val="10000"/>
                  </a:schemeClr>
                </a:solidFill>
              </a:rPr>
              <a:t>? </a:t>
            </a:r>
            <a:endParaRPr lang="nl-NL">
              <a:solidFill>
                <a:schemeClr val="accent6">
                  <a:lumMod val="10000"/>
                </a:schemeClr>
              </a:solidFill>
              <a:cs typeface="Arial"/>
            </a:endParaRPr>
          </a:p>
          <a:p>
            <a:pPr marL="457200" indent="-457200">
              <a:lnSpc>
                <a:spcPct val="90000"/>
              </a:lnSpc>
              <a:spcBef>
                <a:spcPts val="1000"/>
              </a:spcBef>
              <a:buFont typeface="Wingdings" panose="020B0604020202020204" pitchFamily="34" charset="0"/>
              <a:buChar char="§"/>
            </a:pPr>
            <a:r>
              <a:rPr lang="en-US" sz="2800" dirty="0">
                <a:solidFill>
                  <a:schemeClr val="accent6">
                    <a:lumMod val="10000"/>
                  </a:schemeClr>
                </a:solidFill>
              </a:rPr>
              <a:t>Wat </a:t>
            </a:r>
            <a:r>
              <a:rPr lang="en-US" sz="2800" err="1">
                <a:solidFill>
                  <a:schemeClr val="accent6">
                    <a:lumMod val="10000"/>
                  </a:schemeClr>
                </a:solidFill>
              </a:rPr>
              <a:t>heb</a:t>
            </a:r>
            <a:r>
              <a:rPr lang="en-US" sz="2800" dirty="0">
                <a:solidFill>
                  <a:schemeClr val="accent6">
                    <a:lumMod val="10000"/>
                  </a:schemeClr>
                </a:solidFill>
              </a:rPr>
              <a:t> je </a:t>
            </a:r>
            <a:r>
              <a:rPr lang="en-US" sz="2800" err="1">
                <a:solidFill>
                  <a:schemeClr val="accent6">
                    <a:lumMod val="10000"/>
                  </a:schemeClr>
                </a:solidFill>
              </a:rPr>
              <a:t>gemist</a:t>
            </a:r>
            <a:r>
              <a:rPr lang="en-US" sz="2800" dirty="0">
                <a:solidFill>
                  <a:schemeClr val="accent6">
                    <a:lumMod val="10000"/>
                  </a:schemeClr>
                </a:solidFill>
              </a:rPr>
              <a:t>? </a:t>
            </a:r>
            <a:endParaRPr lang="en-US" sz="2800" dirty="0">
              <a:solidFill>
                <a:schemeClr val="accent6">
                  <a:lumMod val="10000"/>
                </a:schemeClr>
              </a:solidFill>
              <a:cs typeface="Arial"/>
            </a:endParaRPr>
          </a:p>
          <a:p>
            <a:pPr marL="457200" indent="-457200">
              <a:lnSpc>
                <a:spcPct val="90000"/>
              </a:lnSpc>
              <a:spcBef>
                <a:spcPts val="1000"/>
              </a:spcBef>
              <a:buFont typeface="Wingdings" panose="020B0604020202020204" pitchFamily="34" charset="0"/>
              <a:buChar char="§"/>
            </a:pPr>
            <a:r>
              <a:rPr lang="en-US" sz="2800" dirty="0">
                <a:solidFill>
                  <a:schemeClr val="accent6">
                    <a:lumMod val="10000"/>
                  </a:schemeClr>
                </a:solidFill>
              </a:rPr>
              <a:t>Kan je </a:t>
            </a:r>
            <a:r>
              <a:rPr lang="en-US" sz="2800" dirty="0" err="1">
                <a:solidFill>
                  <a:schemeClr val="accent6">
                    <a:lumMod val="10000"/>
                  </a:schemeClr>
                </a:solidFill>
              </a:rPr>
              <a:t>deze</a:t>
            </a:r>
            <a:r>
              <a:rPr lang="en-US" sz="2800" dirty="0">
                <a:solidFill>
                  <a:schemeClr val="accent6">
                    <a:lumMod val="10000"/>
                  </a:schemeClr>
                </a:solidFill>
              </a:rPr>
              <a:t> </a:t>
            </a:r>
            <a:r>
              <a:rPr lang="en-US" sz="2800" dirty="0" err="1">
                <a:solidFill>
                  <a:schemeClr val="accent6">
                    <a:lumMod val="10000"/>
                  </a:schemeClr>
                </a:solidFill>
              </a:rPr>
              <a:t>reactiestrategieën</a:t>
            </a:r>
            <a:r>
              <a:rPr lang="en-US" sz="2800" dirty="0">
                <a:solidFill>
                  <a:schemeClr val="accent6">
                    <a:lumMod val="10000"/>
                  </a:schemeClr>
                </a:solidFill>
              </a:rPr>
              <a:t> </a:t>
            </a:r>
            <a:r>
              <a:rPr lang="en-US" sz="2800" dirty="0" err="1">
                <a:solidFill>
                  <a:schemeClr val="accent6">
                    <a:lumMod val="10000"/>
                  </a:schemeClr>
                </a:solidFill>
              </a:rPr>
              <a:t>gebruiken</a:t>
            </a:r>
            <a:r>
              <a:rPr lang="en-US" sz="2800" dirty="0">
                <a:solidFill>
                  <a:schemeClr val="accent6">
                    <a:lumMod val="10000"/>
                  </a:schemeClr>
                </a:solidFill>
              </a:rPr>
              <a:t> in het </a:t>
            </a:r>
            <a:r>
              <a:rPr lang="en-US" sz="2800" dirty="0" err="1">
                <a:solidFill>
                  <a:schemeClr val="accent6">
                    <a:lumMod val="10000"/>
                  </a:schemeClr>
                </a:solidFill>
              </a:rPr>
              <a:t>dagelijkse</a:t>
            </a:r>
            <a:r>
              <a:rPr lang="en-US" sz="2800" dirty="0">
                <a:solidFill>
                  <a:schemeClr val="accent6">
                    <a:lumMod val="10000"/>
                  </a:schemeClr>
                </a:solidFill>
              </a:rPr>
              <a:t> </a:t>
            </a:r>
            <a:r>
              <a:rPr lang="en-US" sz="2800" dirty="0" err="1">
                <a:solidFill>
                  <a:schemeClr val="accent6">
                    <a:lumMod val="10000"/>
                  </a:schemeClr>
                </a:solidFill>
              </a:rPr>
              <a:t>leven</a:t>
            </a:r>
            <a:r>
              <a:rPr lang="en-US" sz="2800" dirty="0">
                <a:solidFill>
                  <a:schemeClr val="accent6">
                    <a:lumMod val="10000"/>
                  </a:schemeClr>
                </a:solidFill>
              </a:rPr>
              <a:t>?</a:t>
            </a:r>
            <a:endParaRPr lang="en-US" sz="2800" dirty="0">
              <a:solidFill>
                <a:schemeClr val="accent6">
                  <a:lumMod val="10000"/>
                </a:schemeClr>
              </a:solidFill>
              <a:cs typeface="Arial"/>
            </a:endParaRPr>
          </a:p>
        </p:txBody>
      </p:sp>
      <p:pic>
        <p:nvPicPr>
          <p:cNvPr id="6" name="Afbeelding 5" descr="Afbeelding met emoticon, smiley, tekenfilm, clipart&#10;&#10;Automatisch gegenereerde beschrijving">
            <a:extLst>
              <a:ext uri="{FF2B5EF4-FFF2-40B4-BE49-F238E27FC236}">
                <a16:creationId xmlns:a16="http://schemas.microsoft.com/office/drawing/2014/main" id="{F1D634B8-1942-806B-915C-24AEC3B385CB}"/>
              </a:ext>
            </a:extLst>
          </p:cNvPr>
          <p:cNvPicPr>
            <a:picLocks noChangeAspect="1"/>
          </p:cNvPicPr>
          <p:nvPr/>
        </p:nvPicPr>
        <p:blipFill>
          <a:blip r:embed="rId2"/>
          <a:srcRect l="2077" t="8547" r="2374" b="5128"/>
          <a:stretch/>
        </p:blipFill>
        <p:spPr>
          <a:xfrm>
            <a:off x="1001128" y="827923"/>
            <a:ext cx="3221773" cy="1011361"/>
          </a:xfrm>
          <a:prstGeom prst="rect">
            <a:avLst/>
          </a:prstGeom>
        </p:spPr>
      </p:pic>
    </p:spTree>
    <p:extLst>
      <p:ext uri="{BB962C8B-B14F-4D97-AF65-F5344CB8AC3E}">
        <p14:creationId xmlns:p14="http://schemas.microsoft.com/office/powerpoint/2010/main" val="40453613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B8F29-390A-0A25-3538-F22EE0C4E64D}"/>
              </a:ext>
            </a:extLst>
          </p:cNvPr>
          <p:cNvSpPr>
            <a:spLocks noGrp="1"/>
          </p:cNvSpPr>
          <p:nvPr>
            <p:ph type="title"/>
          </p:nvPr>
        </p:nvSpPr>
        <p:spPr/>
        <p:txBody>
          <a:bodyPr/>
          <a:lstStyle/>
          <a:p>
            <a:r>
              <a:rPr lang="en-IE" dirty="0"/>
              <a:t>Thank you</a:t>
            </a:r>
          </a:p>
        </p:txBody>
      </p:sp>
      <p:pic>
        <p:nvPicPr>
          <p:cNvPr id="3" name="Graphic 1796029151">
            <a:extLst>
              <a:ext uri="{FF2B5EF4-FFF2-40B4-BE49-F238E27FC236}">
                <a16:creationId xmlns:a16="http://schemas.microsoft.com/office/drawing/2014/main" id="{BF1ABB23-81C0-5B87-FFD2-90F3DF18E07C}"/>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21267677">
            <a:off x="3579462" y="3894549"/>
            <a:ext cx="4634401" cy="1110573"/>
          </a:xfrm>
          <a:prstGeom prst="rect">
            <a:avLst/>
          </a:prstGeom>
        </p:spPr>
      </p:pic>
      <p:pic>
        <p:nvPicPr>
          <p:cNvPr id="4" name="Graphic 1796029151">
            <a:extLst>
              <a:ext uri="{FF2B5EF4-FFF2-40B4-BE49-F238E27FC236}">
                <a16:creationId xmlns:a16="http://schemas.microsoft.com/office/drawing/2014/main" id="{68A20B82-67A7-D877-6F1B-E802ED85754A}"/>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3990109" y="3969324"/>
            <a:ext cx="4509654" cy="1143291"/>
          </a:xfrm>
          <a:prstGeom prst="rect">
            <a:avLst/>
          </a:prstGeom>
        </p:spPr>
      </p:pic>
    </p:spTree>
    <p:extLst>
      <p:ext uri="{BB962C8B-B14F-4D97-AF65-F5344CB8AC3E}">
        <p14:creationId xmlns:p14="http://schemas.microsoft.com/office/powerpoint/2010/main" val="3808938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81192-6E11-2274-AEF6-086998B16FC7}"/>
              </a:ext>
            </a:extLst>
          </p:cNvPr>
          <p:cNvSpPr>
            <a:spLocks noGrp="1"/>
          </p:cNvSpPr>
          <p:nvPr>
            <p:ph type="title"/>
          </p:nvPr>
        </p:nvSpPr>
        <p:spPr/>
        <p:txBody>
          <a:bodyPr/>
          <a:lstStyle/>
          <a:p>
            <a:r>
              <a:rPr lang="en-IE" dirty="0"/>
              <a:t>House rules </a:t>
            </a:r>
          </a:p>
        </p:txBody>
      </p:sp>
      <p:sp>
        <p:nvSpPr>
          <p:cNvPr id="3" name="Content Placeholder 2">
            <a:extLst>
              <a:ext uri="{FF2B5EF4-FFF2-40B4-BE49-F238E27FC236}">
                <a16:creationId xmlns:a16="http://schemas.microsoft.com/office/drawing/2014/main" id="{E8E0FC09-4B30-ECCB-6239-D411FABCB859}"/>
              </a:ext>
            </a:extLst>
          </p:cNvPr>
          <p:cNvSpPr>
            <a:spLocks noGrp="1"/>
          </p:cNvSpPr>
          <p:nvPr>
            <p:ph idx="1"/>
          </p:nvPr>
        </p:nvSpPr>
        <p:spPr/>
        <p:txBody>
          <a:bodyPr/>
          <a:lstStyle/>
          <a:p>
            <a:pPr marL="0" indent="0">
              <a:buNone/>
            </a:pPr>
            <a:r>
              <a:rPr lang="en-GB" dirty="0"/>
              <a:t>Safe space</a:t>
            </a:r>
          </a:p>
          <a:p>
            <a:pPr marL="252000" lvl="1" indent="0">
              <a:buClr>
                <a:srgbClr val="004EB6"/>
              </a:buClr>
              <a:buNone/>
            </a:pPr>
            <a:endParaRPr lang="en-GB" dirty="0"/>
          </a:p>
          <a:p>
            <a:pPr marL="594900" lvl="1" indent="-342900">
              <a:buClr>
                <a:srgbClr val="004EB6"/>
              </a:buClr>
            </a:pPr>
            <a:r>
              <a:rPr lang="fr-BE" sz="2400" dirty="0" err="1">
                <a:solidFill>
                  <a:schemeClr val="bg1"/>
                </a:solidFill>
                <a:cs typeface="Arial" panose="020B0604020202020204"/>
              </a:rPr>
              <a:t>Luister</a:t>
            </a:r>
            <a:r>
              <a:rPr lang="fr-BE" sz="2400" dirty="0">
                <a:solidFill>
                  <a:schemeClr val="bg1"/>
                </a:solidFill>
                <a:cs typeface="Arial" panose="020B0604020202020204"/>
              </a:rPr>
              <a:t> met respect</a:t>
            </a:r>
          </a:p>
          <a:p>
            <a:pPr marL="594900" lvl="1" indent="-342900">
              <a:buClr>
                <a:srgbClr val="004EB6"/>
              </a:buClr>
            </a:pPr>
            <a:r>
              <a:rPr lang="fr-BE" sz="2400" dirty="0" err="1">
                <a:solidFill>
                  <a:schemeClr val="bg1"/>
                </a:solidFill>
                <a:cs typeface="Arial" panose="020B0604020202020204"/>
              </a:rPr>
              <a:t>Oordeel</a:t>
            </a:r>
            <a:r>
              <a:rPr lang="fr-BE" sz="2400" dirty="0">
                <a:solidFill>
                  <a:schemeClr val="bg1"/>
                </a:solidFill>
                <a:cs typeface="Arial" panose="020B0604020202020204"/>
              </a:rPr>
              <a:t> niet </a:t>
            </a:r>
          </a:p>
          <a:p>
            <a:pPr marL="594900" lvl="1" indent="-342900">
              <a:buClr>
                <a:srgbClr val="004EB6"/>
              </a:buClr>
            </a:pPr>
            <a:r>
              <a:rPr lang="fr-BE" sz="2400" dirty="0">
                <a:solidFill>
                  <a:schemeClr val="bg1"/>
                </a:solidFill>
                <a:cs typeface="Arial" panose="020B0604020202020204"/>
              </a:rPr>
              <a:t>Wat hier </a:t>
            </a:r>
            <a:r>
              <a:rPr lang="fr-BE" sz="2400" dirty="0" err="1">
                <a:solidFill>
                  <a:schemeClr val="bg1"/>
                </a:solidFill>
                <a:cs typeface="Arial" panose="020B0604020202020204"/>
              </a:rPr>
              <a:t>gedeeld</a:t>
            </a:r>
            <a:r>
              <a:rPr lang="fr-BE" sz="2400" dirty="0">
                <a:solidFill>
                  <a:schemeClr val="bg1"/>
                </a:solidFill>
                <a:cs typeface="Arial" panose="020B0604020202020204"/>
              </a:rPr>
              <a:t> </a:t>
            </a:r>
            <a:r>
              <a:rPr lang="fr-BE" sz="2400" dirty="0" err="1">
                <a:solidFill>
                  <a:schemeClr val="bg1"/>
                </a:solidFill>
                <a:cs typeface="Arial" panose="020B0604020202020204"/>
              </a:rPr>
              <a:t>wordt</a:t>
            </a:r>
            <a:r>
              <a:rPr lang="fr-BE" sz="2400" dirty="0">
                <a:solidFill>
                  <a:schemeClr val="bg1"/>
                </a:solidFill>
                <a:cs typeface="Arial" panose="020B0604020202020204"/>
              </a:rPr>
              <a:t>, </a:t>
            </a:r>
            <a:r>
              <a:rPr lang="fr-BE" sz="2400" dirty="0" err="1">
                <a:solidFill>
                  <a:schemeClr val="bg1"/>
                </a:solidFill>
                <a:cs typeface="Arial" panose="020B0604020202020204"/>
              </a:rPr>
              <a:t>blijft</a:t>
            </a:r>
            <a:r>
              <a:rPr lang="fr-BE" sz="2400" dirty="0">
                <a:solidFill>
                  <a:schemeClr val="bg1"/>
                </a:solidFill>
                <a:cs typeface="Arial" panose="020B0604020202020204"/>
              </a:rPr>
              <a:t> hier</a:t>
            </a:r>
          </a:p>
          <a:p>
            <a:pPr marL="594900" lvl="1" indent="-342900">
              <a:buClr>
                <a:srgbClr val="004EB6"/>
              </a:buClr>
            </a:pPr>
            <a:r>
              <a:rPr lang="en-GB" sz="2400" dirty="0" err="1">
                <a:solidFill>
                  <a:schemeClr val="bg1"/>
                </a:solidFill>
                <a:cs typeface="Arial" panose="020B0604020202020204"/>
              </a:rPr>
              <a:t>Iedereen</a:t>
            </a:r>
            <a:r>
              <a:rPr lang="en-GB" sz="2400" dirty="0">
                <a:solidFill>
                  <a:schemeClr val="bg1"/>
                </a:solidFill>
                <a:cs typeface="Arial" panose="020B0604020202020204"/>
              </a:rPr>
              <a:t> mag </a:t>
            </a:r>
            <a:r>
              <a:rPr lang="en-GB" sz="2400" dirty="0" err="1">
                <a:solidFill>
                  <a:schemeClr val="bg1"/>
                </a:solidFill>
                <a:cs typeface="Arial" panose="020B0604020202020204"/>
              </a:rPr>
              <a:t>iets</a:t>
            </a:r>
            <a:r>
              <a:rPr lang="en-GB" sz="2400" dirty="0">
                <a:solidFill>
                  <a:schemeClr val="bg1"/>
                </a:solidFill>
                <a:cs typeface="Arial" panose="020B0604020202020204"/>
              </a:rPr>
              <a:t> </a:t>
            </a:r>
            <a:r>
              <a:rPr lang="en-GB" sz="2400" dirty="0" err="1">
                <a:solidFill>
                  <a:schemeClr val="bg1"/>
                </a:solidFill>
                <a:cs typeface="Arial" panose="020B0604020202020204"/>
              </a:rPr>
              <a:t>delen</a:t>
            </a:r>
            <a:r>
              <a:rPr lang="en-GB" sz="2400" dirty="0">
                <a:solidFill>
                  <a:schemeClr val="bg1"/>
                </a:solidFill>
                <a:cs typeface="Arial" panose="020B0604020202020204"/>
              </a:rPr>
              <a:t>, maar </a:t>
            </a:r>
            <a:r>
              <a:rPr lang="en-GB" sz="2400" dirty="0" err="1">
                <a:solidFill>
                  <a:schemeClr val="bg1"/>
                </a:solidFill>
                <a:cs typeface="Arial" panose="020B0604020202020204"/>
              </a:rPr>
              <a:t>niemand</a:t>
            </a:r>
            <a:r>
              <a:rPr lang="en-GB" sz="2400" dirty="0">
                <a:solidFill>
                  <a:schemeClr val="bg1"/>
                </a:solidFill>
                <a:cs typeface="Arial" panose="020B0604020202020204"/>
              </a:rPr>
              <a:t> </a:t>
            </a:r>
            <a:r>
              <a:rPr lang="en-GB" sz="2400" dirty="0" err="1">
                <a:solidFill>
                  <a:schemeClr val="bg1"/>
                </a:solidFill>
                <a:cs typeface="Arial" panose="020B0604020202020204"/>
              </a:rPr>
              <a:t>moet</a:t>
            </a:r>
            <a:endParaRPr lang="en-US" sz="2400" dirty="0">
              <a:solidFill>
                <a:schemeClr val="bg1"/>
              </a:solidFill>
              <a:cs typeface="Arial" panose="020B0604020202020204"/>
            </a:endParaRPr>
          </a:p>
        </p:txBody>
      </p:sp>
      <p:pic>
        <p:nvPicPr>
          <p:cNvPr id="5" name="Graphic 1">
            <a:extLst>
              <a:ext uri="{FF2B5EF4-FFF2-40B4-BE49-F238E27FC236}">
                <a16:creationId xmlns:a16="http://schemas.microsoft.com/office/drawing/2014/main" id="{D98B002D-D019-17CF-81B4-81BDA426EABD}"/>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1390904">
            <a:off x="843146" y="2329622"/>
            <a:ext cx="2158357" cy="228384"/>
          </a:xfrm>
          <a:prstGeom prst="rect">
            <a:avLst/>
          </a:prstGeom>
        </p:spPr>
      </p:pic>
      <p:pic>
        <p:nvPicPr>
          <p:cNvPr id="4" name="Graphic 3" descr="Meeting with solid fill">
            <a:extLst>
              <a:ext uri="{FF2B5EF4-FFF2-40B4-BE49-F238E27FC236}">
                <a16:creationId xmlns:a16="http://schemas.microsoft.com/office/drawing/2014/main" id="{2C8B8A26-BFD4-688D-C655-B1ADB1ACFE0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64346" y="3568547"/>
            <a:ext cx="3324531" cy="3324531"/>
          </a:xfrm>
          <a:prstGeom prst="rect">
            <a:avLst/>
          </a:prstGeom>
        </p:spPr>
      </p:pic>
    </p:spTree>
    <p:extLst>
      <p:ext uri="{BB962C8B-B14F-4D97-AF65-F5344CB8AC3E}">
        <p14:creationId xmlns:p14="http://schemas.microsoft.com/office/powerpoint/2010/main" val="1965239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35320-AB44-0179-58DA-6DF409A8D4BD}"/>
              </a:ext>
            </a:extLst>
          </p:cNvPr>
          <p:cNvSpPr>
            <a:spLocks noGrp="1"/>
          </p:cNvSpPr>
          <p:nvPr>
            <p:ph type="ctrTitle"/>
          </p:nvPr>
        </p:nvSpPr>
        <p:spPr/>
        <p:txBody>
          <a:bodyPr>
            <a:normAutofit/>
          </a:bodyPr>
          <a:lstStyle/>
          <a:p>
            <a:r>
              <a:rPr lang="en-IE" dirty="0"/>
              <a:t>Les 5: </a:t>
            </a:r>
            <a:r>
              <a:rPr lang="en-IE" dirty="0" err="1"/>
              <a:t>Reactiestrategieën</a:t>
            </a:r>
            <a:endParaRPr lang="en-IE" dirty="0"/>
          </a:p>
        </p:txBody>
      </p:sp>
      <p:sp>
        <p:nvSpPr>
          <p:cNvPr id="6" name="Slide Number Placeholder 5">
            <a:extLst>
              <a:ext uri="{FF2B5EF4-FFF2-40B4-BE49-F238E27FC236}">
                <a16:creationId xmlns:a16="http://schemas.microsoft.com/office/drawing/2014/main" id="{F0897C29-63D8-3462-4C3A-724AC08CF0C3}"/>
              </a:ext>
            </a:extLst>
          </p:cNvPr>
          <p:cNvSpPr>
            <a:spLocks noGrp="1"/>
          </p:cNvSpPr>
          <p:nvPr>
            <p:ph type="sldNum" sz="quarter" idx="12"/>
          </p:nvPr>
        </p:nvSpPr>
        <p:spPr/>
        <p:txBody>
          <a:bodyPr/>
          <a:lstStyle/>
          <a:p>
            <a:fld id="{4E88BB13-D5A4-474B-BE0A-E538989FB095}" type="slidenum">
              <a:rPr lang="en-IE" smtClean="0"/>
              <a:t>5</a:t>
            </a:fld>
            <a:endParaRPr lang="en-IE"/>
          </a:p>
        </p:txBody>
      </p:sp>
      <p:pic>
        <p:nvPicPr>
          <p:cNvPr id="7" name="Graphic 1">
            <a:extLst>
              <a:ext uri="{FF2B5EF4-FFF2-40B4-BE49-F238E27FC236}">
                <a16:creationId xmlns:a16="http://schemas.microsoft.com/office/drawing/2014/main" id="{4E7A85E1-650C-8BAD-490E-9FEECBC76F3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401629">
            <a:off x="5059362" y="3629078"/>
            <a:ext cx="2073275" cy="504825"/>
          </a:xfrm>
          <a:prstGeom prst="rect">
            <a:avLst/>
          </a:prstGeom>
        </p:spPr>
      </p:pic>
    </p:spTree>
    <p:extLst>
      <p:ext uri="{BB962C8B-B14F-4D97-AF65-F5344CB8AC3E}">
        <p14:creationId xmlns:p14="http://schemas.microsoft.com/office/powerpoint/2010/main" val="1888839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81192-6E11-2274-AEF6-086998B16FC7}"/>
              </a:ext>
            </a:extLst>
          </p:cNvPr>
          <p:cNvSpPr>
            <a:spLocks noGrp="1"/>
          </p:cNvSpPr>
          <p:nvPr>
            <p:ph type="title"/>
          </p:nvPr>
        </p:nvSpPr>
        <p:spPr/>
        <p:txBody>
          <a:bodyPr>
            <a:normAutofit/>
          </a:bodyPr>
          <a:lstStyle/>
          <a:p>
            <a:r>
              <a:rPr lang="en-IE" sz="3200" dirty="0" err="1"/>
              <a:t>Probleemoplossend</a:t>
            </a:r>
            <a:r>
              <a:rPr lang="en-IE" sz="3200" dirty="0"/>
              <a:t> </a:t>
            </a:r>
            <a:r>
              <a:rPr lang="en-IE" sz="3200" dirty="0" err="1"/>
              <a:t>denken</a:t>
            </a:r>
            <a:endParaRPr lang="en-IE" sz="3200" dirty="0"/>
          </a:p>
        </p:txBody>
      </p:sp>
      <p:pic>
        <p:nvPicPr>
          <p:cNvPr id="21" name="Picture 20" descr="A purple line on a black background&#10;&#10;Description automatically generated">
            <a:extLst>
              <a:ext uri="{FF2B5EF4-FFF2-40B4-BE49-F238E27FC236}">
                <a16:creationId xmlns:a16="http://schemas.microsoft.com/office/drawing/2014/main" id="{A4F13E7C-0221-2471-1AC7-681BA53D95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985821">
            <a:off x="-107276" y="1830272"/>
            <a:ext cx="2946829" cy="2322918"/>
          </a:xfrm>
          <a:prstGeom prst="rect">
            <a:avLst/>
          </a:prstGeom>
        </p:spPr>
      </p:pic>
      <p:pic>
        <p:nvPicPr>
          <p:cNvPr id="3" name="Afbeelding 2" descr="Afbeelding met tekst, schermopname, Lettertype, geel&#10;&#10;Automatisch gegenereerde beschrijving">
            <a:extLst>
              <a:ext uri="{FF2B5EF4-FFF2-40B4-BE49-F238E27FC236}">
                <a16:creationId xmlns:a16="http://schemas.microsoft.com/office/drawing/2014/main" id="{9FEC5422-2C0A-1039-AFD2-2374B52D00B9}"/>
              </a:ext>
            </a:extLst>
          </p:cNvPr>
          <p:cNvPicPr>
            <a:picLocks noChangeAspect="1"/>
          </p:cNvPicPr>
          <p:nvPr/>
        </p:nvPicPr>
        <p:blipFill>
          <a:blip r:embed="rId3"/>
          <a:stretch>
            <a:fillRect/>
          </a:stretch>
        </p:blipFill>
        <p:spPr>
          <a:xfrm>
            <a:off x="2306388" y="1819532"/>
            <a:ext cx="9041177" cy="3865859"/>
          </a:xfrm>
          <a:prstGeom prst="rect">
            <a:avLst/>
          </a:prstGeom>
        </p:spPr>
      </p:pic>
    </p:spTree>
    <p:extLst>
      <p:ext uri="{BB962C8B-B14F-4D97-AF65-F5344CB8AC3E}">
        <p14:creationId xmlns:p14="http://schemas.microsoft.com/office/powerpoint/2010/main" val="3181644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35320-AB44-0179-58DA-6DF409A8D4BD}"/>
              </a:ext>
            </a:extLst>
          </p:cNvPr>
          <p:cNvSpPr>
            <a:spLocks noGrp="1"/>
          </p:cNvSpPr>
          <p:nvPr>
            <p:ph type="ctrTitle"/>
          </p:nvPr>
        </p:nvSpPr>
        <p:spPr/>
        <p:txBody>
          <a:bodyPr>
            <a:normAutofit/>
          </a:bodyPr>
          <a:lstStyle/>
          <a:p>
            <a:r>
              <a:rPr lang="en-IE" dirty="0"/>
              <a:t>De TGV </a:t>
            </a:r>
            <a:r>
              <a:rPr lang="en-IE" dirty="0" err="1"/>
              <a:t>methode</a:t>
            </a:r>
            <a:endParaRPr lang="en-IE" dirty="0"/>
          </a:p>
        </p:txBody>
      </p:sp>
      <p:sp>
        <p:nvSpPr>
          <p:cNvPr id="4" name="Date Placeholder 3">
            <a:extLst>
              <a:ext uri="{FF2B5EF4-FFF2-40B4-BE49-F238E27FC236}">
                <a16:creationId xmlns:a16="http://schemas.microsoft.com/office/drawing/2014/main" id="{CB235C91-676B-9B32-B49E-26FD8C3440F0}"/>
              </a:ext>
            </a:extLst>
          </p:cNvPr>
          <p:cNvSpPr>
            <a:spLocks noGrp="1"/>
          </p:cNvSpPr>
          <p:nvPr>
            <p:ph type="dt" sz="half" idx="10"/>
          </p:nvPr>
        </p:nvSpPr>
        <p:spPr/>
        <p:txBody>
          <a:bodyPr/>
          <a:lstStyle/>
          <a:p>
            <a:fld id="{C011594F-599E-4C18-B383-E288473ACDC0}" type="datetimeFigureOut">
              <a:rPr lang="en-IE" smtClean="0"/>
              <a:t>20/01/2025</a:t>
            </a:fld>
            <a:endParaRPr lang="en-IE"/>
          </a:p>
        </p:txBody>
      </p:sp>
      <p:sp>
        <p:nvSpPr>
          <p:cNvPr id="6" name="Slide Number Placeholder 5">
            <a:extLst>
              <a:ext uri="{FF2B5EF4-FFF2-40B4-BE49-F238E27FC236}">
                <a16:creationId xmlns:a16="http://schemas.microsoft.com/office/drawing/2014/main" id="{F0897C29-63D8-3462-4C3A-724AC08CF0C3}"/>
              </a:ext>
            </a:extLst>
          </p:cNvPr>
          <p:cNvSpPr>
            <a:spLocks noGrp="1"/>
          </p:cNvSpPr>
          <p:nvPr>
            <p:ph type="sldNum" sz="quarter" idx="12"/>
          </p:nvPr>
        </p:nvSpPr>
        <p:spPr/>
        <p:txBody>
          <a:bodyPr/>
          <a:lstStyle/>
          <a:p>
            <a:fld id="{4E88BB13-D5A4-474B-BE0A-E538989FB095}" type="slidenum">
              <a:rPr lang="en-IE" smtClean="0"/>
              <a:t>7</a:t>
            </a:fld>
            <a:endParaRPr lang="en-IE"/>
          </a:p>
        </p:txBody>
      </p:sp>
      <p:pic>
        <p:nvPicPr>
          <p:cNvPr id="7" name="Graphic 1">
            <a:extLst>
              <a:ext uri="{FF2B5EF4-FFF2-40B4-BE49-F238E27FC236}">
                <a16:creationId xmlns:a16="http://schemas.microsoft.com/office/drawing/2014/main" id="{4E7A85E1-650C-8BAD-490E-9FEECBC76F3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401629">
            <a:off x="4851473" y="3654745"/>
            <a:ext cx="2520062" cy="613614"/>
          </a:xfrm>
          <a:prstGeom prst="rect">
            <a:avLst/>
          </a:prstGeom>
        </p:spPr>
      </p:pic>
    </p:spTree>
    <p:extLst>
      <p:ext uri="{BB962C8B-B14F-4D97-AF65-F5344CB8AC3E}">
        <p14:creationId xmlns:p14="http://schemas.microsoft.com/office/powerpoint/2010/main" val="3098014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yellow line on a black background&#10;&#10;Description automatically generated">
            <a:extLst>
              <a:ext uri="{FF2B5EF4-FFF2-40B4-BE49-F238E27FC236}">
                <a16:creationId xmlns:a16="http://schemas.microsoft.com/office/drawing/2014/main" id="{3ADD3CA4-D3EC-3AC3-6394-043E8880CF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8554" y="4671462"/>
            <a:ext cx="2623610" cy="653752"/>
          </a:xfrm>
          <a:prstGeom prst="rect">
            <a:avLst/>
          </a:prstGeom>
        </p:spPr>
      </p:pic>
      <p:sp>
        <p:nvSpPr>
          <p:cNvPr id="13" name="Title 12">
            <a:extLst>
              <a:ext uri="{FF2B5EF4-FFF2-40B4-BE49-F238E27FC236}">
                <a16:creationId xmlns:a16="http://schemas.microsoft.com/office/drawing/2014/main" id="{70E014B8-CE0A-09F0-923D-4CFF6A130C3E}"/>
              </a:ext>
            </a:extLst>
          </p:cNvPr>
          <p:cNvSpPr>
            <a:spLocks noGrp="1"/>
          </p:cNvSpPr>
          <p:nvPr>
            <p:ph type="ctrTitle"/>
          </p:nvPr>
        </p:nvSpPr>
        <p:spPr>
          <a:xfrm>
            <a:off x="1152525" y="1712913"/>
            <a:ext cx="9563100" cy="2387600"/>
          </a:xfrm>
        </p:spPr>
        <p:txBody>
          <a:bodyPr>
            <a:normAutofit/>
          </a:bodyPr>
          <a:lstStyle/>
          <a:p>
            <a:pPr algn="l"/>
            <a:r>
              <a:rPr lang="en-GB" sz="4400" dirty="0">
                <a:solidFill>
                  <a:schemeClr val="bg1"/>
                </a:solidFill>
                <a:ea typeface="+mn-ea"/>
                <a:cs typeface="Arial" panose="020B0604020202020204"/>
              </a:rPr>
              <a:t>Wat </a:t>
            </a:r>
            <a:r>
              <a:rPr lang="en-GB" sz="4400" dirty="0" err="1">
                <a:solidFill>
                  <a:schemeClr val="bg1"/>
                </a:solidFill>
                <a:ea typeface="+mn-ea"/>
                <a:cs typeface="Arial" panose="020B0604020202020204"/>
              </a:rPr>
              <a:t>betekent</a:t>
            </a:r>
            <a:r>
              <a:rPr lang="en-GB" sz="4400" dirty="0">
                <a:solidFill>
                  <a:schemeClr val="bg1"/>
                </a:solidFill>
                <a:ea typeface="+mn-ea"/>
                <a:cs typeface="Arial" panose="020B0604020202020204"/>
              </a:rPr>
              <a:t> (</a:t>
            </a:r>
            <a:r>
              <a:rPr lang="en-GB" sz="4400" dirty="0" err="1">
                <a:solidFill>
                  <a:schemeClr val="bg1"/>
                </a:solidFill>
                <a:ea typeface="+mn-ea"/>
                <a:cs typeface="Arial" panose="020B0604020202020204"/>
              </a:rPr>
              <a:t>seksueel</a:t>
            </a:r>
            <a:r>
              <a:rPr lang="en-GB" sz="4400" dirty="0">
                <a:solidFill>
                  <a:schemeClr val="bg1"/>
                </a:solidFill>
                <a:ea typeface="+mn-ea"/>
                <a:cs typeface="Arial" panose="020B0604020202020204"/>
              </a:rPr>
              <a:t>) </a:t>
            </a:r>
            <a:r>
              <a:rPr lang="en-GB" sz="4400" dirty="0" err="1">
                <a:solidFill>
                  <a:schemeClr val="bg1"/>
                </a:solidFill>
                <a:ea typeface="+mn-ea"/>
                <a:cs typeface="Arial" panose="020B0604020202020204"/>
              </a:rPr>
              <a:t>grensoverschrijdend</a:t>
            </a:r>
            <a:r>
              <a:rPr lang="en-GB" sz="4400" dirty="0">
                <a:solidFill>
                  <a:schemeClr val="bg1"/>
                </a:solidFill>
                <a:ea typeface="+mn-ea"/>
                <a:cs typeface="Arial" panose="020B0604020202020204"/>
              </a:rPr>
              <a:t> </a:t>
            </a:r>
            <a:r>
              <a:rPr lang="en-GB" sz="4400" dirty="0" err="1">
                <a:solidFill>
                  <a:schemeClr val="bg1"/>
                </a:solidFill>
                <a:ea typeface="+mn-ea"/>
                <a:cs typeface="Arial" panose="020B0604020202020204"/>
              </a:rPr>
              <a:t>gedrag</a:t>
            </a:r>
            <a:r>
              <a:rPr lang="en-GB" sz="4400" dirty="0">
                <a:solidFill>
                  <a:schemeClr val="bg1"/>
                </a:solidFill>
                <a:ea typeface="+mn-ea"/>
                <a:cs typeface="Arial" panose="020B0604020202020204"/>
              </a:rPr>
              <a:t> </a:t>
            </a:r>
            <a:r>
              <a:rPr lang="en-GB" sz="4400" dirty="0" err="1">
                <a:solidFill>
                  <a:schemeClr val="bg1"/>
                </a:solidFill>
                <a:ea typeface="+mn-ea"/>
                <a:cs typeface="Arial" panose="020B0604020202020204"/>
              </a:rPr>
              <a:t>voor</a:t>
            </a:r>
            <a:r>
              <a:rPr lang="en-GB" sz="4400" dirty="0">
                <a:solidFill>
                  <a:schemeClr val="bg1"/>
                </a:solidFill>
                <a:ea typeface="+mn-ea"/>
                <a:cs typeface="Arial" panose="020B0604020202020204"/>
              </a:rPr>
              <a:t> </a:t>
            </a:r>
            <a:r>
              <a:rPr lang="en-GB" sz="4400" dirty="0" err="1">
                <a:solidFill>
                  <a:schemeClr val="bg1"/>
                </a:solidFill>
                <a:ea typeface="+mn-ea"/>
                <a:cs typeface="Arial" panose="020B0604020202020204"/>
              </a:rPr>
              <a:t>jullie</a:t>
            </a:r>
            <a:r>
              <a:rPr lang="en-GB" sz="4400" dirty="0">
                <a:solidFill>
                  <a:schemeClr val="bg1"/>
                </a:solidFill>
                <a:ea typeface="+mn-ea"/>
                <a:cs typeface="Arial" panose="020B0604020202020204"/>
              </a:rPr>
              <a:t>?</a:t>
            </a:r>
          </a:p>
        </p:txBody>
      </p:sp>
    </p:spTree>
    <p:extLst>
      <p:ext uri="{BB962C8B-B14F-4D97-AF65-F5344CB8AC3E}">
        <p14:creationId xmlns:p14="http://schemas.microsoft.com/office/powerpoint/2010/main" val="2545986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D27CD3D0-0C61-C0ED-F2A6-AA84129EF627}"/>
              </a:ext>
            </a:extLst>
          </p:cNvPr>
          <p:cNvSpPr>
            <a:spLocks noGrp="1"/>
          </p:cNvSpPr>
          <p:nvPr>
            <p:ph type="title"/>
          </p:nvPr>
        </p:nvSpPr>
        <p:spPr>
          <a:xfrm>
            <a:off x="666750" y="147637"/>
            <a:ext cx="10515600" cy="995363"/>
          </a:xfrm>
        </p:spPr>
        <p:txBody>
          <a:bodyPr>
            <a:normAutofit/>
          </a:bodyPr>
          <a:lstStyle/>
          <a:p>
            <a:r>
              <a:rPr lang="en-US" sz="2800" dirty="0"/>
              <a:t>Wat is </a:t>
            </a:r>
            <a:r>
              <a:rPr lang="en-GB" sz="2800" b="1" dirty="0"/>
              <a:t>(</a:t>
            </a:r>
            <a:r>
              <a:rPr lang="en-GB" sz="2800" b="1" dirty="0" err="1"/>
              <a:t>seksueel</a:t>
            </a:r>
            <a:r>
              <a:rPr lang="en-GB" sz="2800" b="1" dirty="0"/>
              <a:t>) </a:t>
            </a:r>
            <a:r>
              <a:rPr lang="en-GB" sz="2800" b="1" dirty="0" err="1"/>
              <a:t>grensoverschrijdend</a:t>
            </a:r>
            <a:r>
              <a:rPr lang="en-GB" sz="2800" b="1" dirty="0"/>
              <a:t> </a:t>
            </a:r>
            <a:r>
              <a:rPr lang="en-GB" sz="2800" b="1" dirty="0" err="1"/>
              <a:t>gedrag</a:t>
            </a:r>
            <a:r>
              <a:rPr lang="en-GB" sz="2800" b="1" dirty="0"/>
              <a:t> (SGG)</a:t>
            </a:r>
            <a:r>
              <a:rPr lang="en-GB" sz="2800" dirty="0"/>
              <a:t>?</a:t>
            </a:r>
            <a:endParaRPr lang="en-US" sz="3600" dirty="0"/>
          </a:p>
        </p:txBody>
      </p:sp>
      <p:pic>
        <p:nvPicPr>
          <p:cNvPr id="6" name="Graphic 5" descr="Traffic light with solid fill">
            <a:extLst>
              <a:ext uri="{FF2B5EF4-FFF2-40B4-BE49-F238E27FC236}">
                <a16:creationId xmlns:a16="http://schemas.microsoft.com/office/drawing/2014/main" id="{E2EC1EE2-D9CF-5CB4-EB5B-DF3AD07E4C7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91475" y="1849845"/>
            <a:ext cx="3395663" cy="3395663"/>
          </a:xfrm>
          <a:prstGeom prst="rect">
            <a:avLst/>
          </a:prstGeom>
        </p:spPr>
      </p:pic>
      <p:sp>
        <p:nvSpPr>
          <p:cNvPr id="3" name="Content Placeholder 2">
            <a:extLst>
              <a:ext uri="{FF2B5EF4-FFF2-40B4-BE49-F238E27FC236}">
                <a16:creationId xmlns:a16="http://schemas.microsoft.com/office/drawing/2014/main" id="{6F361B91-B362-8644-716A-23723884A02C}"/>
              </a:ext>
            </a:extLst>
          </p:cNvPr>
          <p:cNvSpPr>
            <a:spLocks noGrp="1"/>
          </p:cNvSpPr>
          <p:nvPr>
            <p:ph sz="half" idx="2"/>
          </p:nvPr>
        </p:nvSpPr>
        <p:spPr>
          <a:xfrm>
            <a:off x="1529586" y="1776414"/>
            <a:ext cx="7105650" cy="4195762"/>
          </a:xfrm>
        </p:spPr>
        <p:txBody>
          <a:bodyPr>
            <a:normAutofit fontScale="25000" lnSpcReduction="20000"/>
          </a:bodyPr>
          <a:lstStyle/>
          <a:p>
            <a:pPr>
              <a:lnSpc>
                <a:spcPct val="120000"/>
              </a:lnSpc>
              <a:spcBef>
                <a:spcPts val="0"/>
              </a:spcBef>
              <a:spcAft>
                <a:spcPts val="0"/>
              </a:spcAft>
            </a:pPr>
            <a:r>
              <a:rPr lang="nl-NL" sz="7200" b="1" dirty="0">
                <a:solidFill>
                  <a:schemeClr val="bg1"/>
                </a:solidFill>
              </a:rPr>
              <a:t>HANDS OFF</a:t>
            </a:r>
            <a:r>
              <a:rPr lang="nl-NL" sz="7200" dirty="0">
                <a:solidFill>
                  <a:schemeClr val="bg1"/>
                </a:solidFill>
              </a:rPr>
              <a:t>: seksuele intimidatie waarbij geen fysiek contact is</a:t>
            </a:r>
          </a:p>
          <a:p>
            <a:pPr marL="0" indent="0">
              <a:lnSpc>
                <a:spcPct val="120000"/>
              </a:lnSpc>
              <a:spcBef>
                <a:spcPts val="0"/>
              </a:spcBef>
              <a:spcAft>
                <a:spcPts val="0"/>
              </a:spcAft>
              <a:buNone/>
            </a:pPr>
            <a:endParaRPr lang="en-BE" sz="7200" dirty="0">
              <a:solidFill>
                <a:schemeClr val="bg1"/>
              </a:solidFill>
            </a:endParaRPr>
          </a:p>
          <a:p>
            <a:pPr lvl="1">
              <a:lnSpc>
                <a:spcPct val="120000"/>
              </a:lnSpc>
              <a:spcBef>
                <a:spcPts val="0"/>
              </a:spcBef>
              <a:spcAft>
                <a:spcPts val="0"/>
              </a:spcAft>
            </a:pPr>
            <a:r>
              <a:rPr lang="nl-NL" sz="7200" dirty="0">
                <a:solidFill>
                  <a:schemeClr val="bg1"/>
                </a:solidFill>
              </a:rPr>
              <a:t>Seksuele opmerkingen</a:t>
            </a:r>
          </a:p>
          <a:p>
            <a:pPr lvl="1">
              <a:lnSpc>
                <a:spcPct val="120000"/>
              </a:lnSpc>
              <a:spcBef>
                <a:spcPts val="0"/>
              </a:spcBef>
              <a:spcAft>
                <a:spcPts val="0"/>
              </a:spcAft>
            </a:pPr>
            <a:r>
              <a:rPr lang="nl-NL" sz="7200" dirty="0">
                <a:solidFill>
                  <a:schemeClr val="bg1"/>
                </a:solidFill>
              </a:rPr>
              <a:t>Seksueel getinte insinuaties of mopjes</a:t>
            </a:r>
          </a:p>
          <a:p>
            <a:pPr lvl="1">
              <a:lnSpc>
                <a:spcPct val="120000"/>
              </a:lnSpc>
              <a:spcBef>
                <a:spcPts val="0"/>
              </a:spcBef>
              <a:spcAft>
                <a:spcPts val="0"/>
              </a:spcAft>
            </a:pPr>
            <a:r>
              <a:rPr lang="nl-NL" sz="7200" dirty="0">
                <a:solidFill>
                  <a:schemeClr val="bg1"/>
                </a:solidFill>
              </a:rPr>
              <a:t>Iemand op een seksuele manier aanstaren </a:t>
            </a:r>
          </a:p>
          <a:p>
            <a:pPr lvl="1">
              <a:lnSpc>
                <a:spcPct val="120000"/>
              </a:lnSpc>
              <a:spcBef>
                <a:spcPts val="0"/>
              </a:spcBef>
              <a:spcAft>
                <a:spcPts val="0"/>
              </a:spcAft>
            </a:pPr>
            <a:r>
              <a:rPr lang="nl-NL" sz="7200" dirty="0">
                <a:solidFill>
                  <a:schemeClr val="bg1"/>
                </a:solidFill>
              </a:rPr>
              <a:t>Naakte intieme lichaamsdelen tonen</a:t>
            </a:r>
          </a:p>
          <a:p>
            <a:pPr lvl="1">
              <a:lnSpc>
                <a:spcPct val="120000"/>
              </a:lnSpc>
              <a:spcBef>
                <a:spcPts val="0"/>
              </a:spcBef>
              <a:spcAft>
                <a:spcPts val="0"/>
              </a:spcAft>
            </a:pPr>
            <a:endParaRPr lang="nl-NL" sz="7200" dirty="0">
              <a:solidFill>
                <a:schemeClr val="bg1"/>
              </a:solidFill>
            </a:endParaRPr>
          </a:p>
          <a:p>
            <a:pPr>
              <a:lnSpc>
                <a:spcPct val="120000"/>
              </a:lnSpc>
              <a:spcBef>
                <a:spcPts val="0"/>
              </a:spcBef>
              <a:spcAft>
                <a:spcPts val="0"/>
              </a:spcAft>
            </a:pPr>
            <a:r>
              <a:rPr lang="nl-NL" sz="7200" b="1" dirty="0">
                <a:solidFill>
                  <a:schemeClr val="bg1"/>
                </a:solidFill>
              </a:rPr>
              <a:t>HANDS ON</a:t>
            </a:r>
            <a:r>
              <a:rPr lang="nl-NL" sz="7200" dirty="0">
                <a:solidFill>
                  <a:schemeClr val="bg1"/>
                </a:solidFill>
              </a:rPr>
              <a:t>: seksueel fysiek contact</a:t>
            </a:r>
          </a:p>
          <a:p>
            <a:pPr marL="0" indent="0">
              <a:lnSpc>
                <a:spcPct val="120000"/>
              </a:lnSpc>
              <a:spcBef>
                <a:spcPts val="0"/>
              </a:spcBef>
              <a:spcAft>
                <a:spcPts val="0"/>
              </a:spcAft>
              <a:buNone/>
            </a:pPr>
            <a:endParaRPr lang="nl-NL" sz="7200" dirty="0">
              <a:solidFill>
                <a:schemeClr val="bg1"/>
              </a:solidFill>
            </a:endParaRPr>
          </a:p>
          <a:p>
            <a:pPr lvl="1">
              <a:lnSpc>
                <a:spcPct val="120000"/>
              </a:lnSpc>
              <a:spcBef>
                <a:spcPts val="0"/>
              </a:spcBef>
              <a:spcAft>
                <a:spcPts val="0"/>
              </a:spcAft>
            </a:pPr>
            <a:r>
              <a:rPr lang="nl-NL" sz="7200" dirty="0">
                <a:solidFill>
                  <a:schemeClr val="bg1"/>
                </a:solidFill>
              </a:rPr>
              <a:t>Seksueel misbruik</a:t>
            </a:r>
          </a:p>
          <a:p>
            <a:pPr lvl="2">
              <a:lnSpc>
                <a:spcPct val="120000"/>
              </a:lnSpc>
              <a:spcBef>
                <a:spcPts val="0"/>
              </a:spcBef>
              <a:spcAft>
                <a:spcPts val="0"/>
              </a:spcAft>
            </a:pPr>
            <a:r>
              <a:rPr lang="nl-NL" sz="7200" dirty="0">
                <a:solidFill>
                  <a:schemeClr val="bg1"/>
                </a:solidFill>
              </a:rPr>
              <a:t>Ook wel bekend als aantasting van de seksuele integriteit</a:t>
            </a:r>
          </a:p>
          <a:p>
            <a:pPr lvl="2">
              <a:lnSpc>
                <a:spcPct val="120000"/>
              </a:lnSpc>
              <a:spcBef>
                <a:spcPts val="0"/>
              </a:spcBef>
              <a:spcAft>
                <a:spcPts val="0"/>
              </a:spcAft>
            </a:pPr>
            <a:r>
              <a:rPr lang="en-BE" sz="7200" dirty="0">
                <a:solidFill>
                  <a:schemeClr val="bg1"/>
                </a:solidFill>
              </a:rPr>
              <a:t>Ongewenst aanraken, strelen of kussen</a:t>
            </a:r>
            <a:endParaRPr lang="en-GB" sz="7200" dirty="0">
              <a:solidFill>
                <a:schemeClr val="bg1"/>
              </a:solidFill>
            </a:endParaRPr>
          </a:p>
          <a:p>
            <a:pPr lvl="1">
              <a:lnSpc>
                <a:spcPct val="120000"/>
              </a:lnSpc>
              <a:spcBef>
                <a:spcPts val="0"/>
              </a:spcBef>
              <a:spcAft>
                <a:spcPts val="0"/>
              </a:spcAft>
            </a:pPr>
            <a:r>
              <a:rPr lang="nl-NL" sz="7200" dirty="0">
                <a:solidFill>
                  <a:schemeClr val="bg1"/>
                </a:solidFill>
              </a:rPr>
              <a:t>Seksueel geweld</a:t>
            </a:r>
          </a:p>
          <a:p>
            <a:pPr lvl="2">
              <a:lnSpc>
                <a:spcPct val="120000"/>
              </a:lnSpc>
              <a:spcBef>
                <a:spcPts val="0"/>
              </a:spcBef>
              <a:spcAft>
                <a:spcPts val="0"/>
              </a:spcAft>
            </a:pPr>
            <a:r>
              <a:rPr lang="nl-NL" sz="7200" dirty="0">
                <a:solidFill>
                  <a:schemeClr val="bg1"/>
                </a:solidFill>
              </a:rPr>
              <a:t>Ook wel bekend als verkrachting </a:t>
            </a:r>
          </a:p>
          <a:p>
            <a:pPr marL="0" indent="0">
              <a:lnSpc>
                <a:spcPct val="120000"/>
              </a:lnSpc>
              <a:buNone/>
            </a:pPr>
            <a:endParaRPr lang="nl-NL" sz="7200" dirty="0">
              <a:solidFill>
                <a:schemeClr val="bg1"/>
              </a:solidFill>
            </a:endParaRPr>
          </a:p>
          <a:p>
            <a:endParaRPr lang="en-GB" sz="2600" dirty="0"/>
          </a:p>
        </p:txBody>
      </p:sp>
      <p:sp>
        <p:nvSpPr>
          <p:cNvPr id="7" name="TextBox 6">
            <a:extLst>
              <a:ext uri="{FF2B5EF4-FFF2-40B4-BE49-F238E27FC236}">
                <a16:creationId xmlns:a16="http://schemas.microsoft.com/office/drawing/2014/main" id="{9E5DE01F-6163-2F63-7A72-B296B2043F55}"/>
              </a:ext>
            </a:extLst>
          </p:cNvPr>
          <p:cNvSpPr txBox="1"/>
          <p:nvPr/>
        </p:nvSpPr>
        <p:spPr>
          <a:xfrm>
            <a:off x="666750" y="969080"/>
            <a:ext cx="9353550" cy="923330"/>
          </a:xfrm>
          <a:prstGeom prst="rect">
            <a:avLst/>
          </a:prstGeom>
          <a:noFill/>
        </p:spPr>
        <p:txBody>
          <a:bodyPr wrap="square" rtlCol="0">
            <a:spAutoFit/>
          </a:bodyPr>
          <a:lstStyle/>
          <a:p>
            <a:r>
              <a:rPr lang="en-BE" sz="1800" dirty="0">
                <a:solidFill>
                  <a:schemeClr val="bg1"/>
                </a:solidFill>
              </a:rPr>
              <a:t>Overkoepelende term voor alle vormen van </a:t>
            </a:r>
            <a:r>
              <a:rPr lang="en-GB" sz="1800" dirty="0">
                <a:solidFill>
                  <a:schemeClr val="bg1"/>
                </a:solidFill>
              </a:rPr>
              <a:t>(</a:t>
            </a:r>
            <a:r>
              <a:rPr lang="en-BE" sz="1800" dirty="0">
                <a:solidFill>
                  <a:schemeClr val="bg1"/>
                </a:solidFill>
              </a:rPr>
              <a:t>seksuele</a:t>
            </a:r>
            <a:r>
              <a:rPr lang="en-GB" sz="1800" dirty="0">
                <a:solidFill>
                  <a:schemeClr val="bg1"/>
                </a:solidFill>
              </a:rPr>
              <a:t>)</a:t>
            </a:r>
            <a:r>
              <a:rPr lang="en-BE" sz="1800" dirty="0">
                <a:solidFill>
                  <a:schemeClr val="bg1"/>
                </a:solidFill>
              </a:rPr>
              <a:t> interactie waarbij iemands grenzen niet worden gerespecteerd. Wederzijdse toestemming ontbreekt. </a:t>
            </a:r>
            <a:endParaRPr lang="en-GB" sz="1800" dirty="0">
              <a:solidFill>
                <a:schemeClr val="bg1"/>
              </a:solidFill>
            </a:endParaRPr>
          </a:p>
          <a:p>
            <a:endParaRPr lang="en-GB" dirty="0"/>
          </a:p>
        </p:txBody>
      </p:sp>
      <p:sp>
        <p:nvSpPr>
          <p:cNvPr id="14" name="TextBox 13">
            <a:extLst>
              <a:ext uri="{FF2B5EF4-FFF2-40B4-BE49-F238E27FC236}">
                <a16:creationId xmlns:a16="http://schemas.microsoft.com/office/drawing/2014/main" id="{A47487C4-300E-A21D-1906-D879A4831730}"/>
              </a:ext>
            </a:extLst>
          </p:cNvPr>
          <p:cNvSpPr txBox="1"/>
          <p:nvPr/>
        </p:nvSpPr>
        <p:spPr>
          <a:xfrm>
            <a:off x="7743825" y="5170721"/>
            <a:ext cx="4019550" cy="1059008"/>
          </a:xfrm>
          <a:prstGeom prst="rect">
            <a:avLst/>
          </a:prstGeom>
          <a:noFill/>
        </p:spPr>
        <p:txBody>
          <a:bodyPr wrap="square">
            <a:spAutoFit/>
          </a:bodyPr>
          <a:lstStyle/>
          <a:p>
            <a:pPr marL="0" indent="0">
              <a:lnSpc>
                <a:spcPct val="120000"/>
              </a:lnSpc>
              <a:buNone/>
            </a:pPr>
            <a:r>
              <a:rPr lang="nl-NL" sz="1800" i="1" dirty="0">
                <a:solidFill>
                  <a:schemeClr val="bg1"/>
                </a:solidFill>
              </a:rPr>
              <a:t>SGG valt binnen </a:t>
            </a:r>
            <a:r>
              <a:rPr lang="nl-NL" sz="1800" i="1" dirty="0" err="1">
                <a:solidFill>
                  <a:schemeClr val="bg1"/>
                </a:solidFill>
              </a:rPr>
              <a:t>gendergerelateerd</a:t>
            </a:r>
            <a:r>
              <a:rPr lang="nl-NL" sz="1800" i="1" dirty="0">
                <a:solidFill>
                  <a:schemeClr val="bg1"/>
                </a:solidFill>
              </a:rPr>
              <a:t> geweld als het gericht is op iemand vanwege diens gender</a:t>
            </a:r>
            <a:endParaRPr lang="en-GB" sz="1800" i="1" dirty="0">
              <a:solidFill>
                <a:schemeClr val="bg1"/>
              </a:solidFill>
            </a:endParaRPr>
          </a:p>
        </p:txBody>
      </p:sp>
      <p:pic>
        <p:nvPicPr>
          <p:cNvPr id="19" name="Picture 18" descr="A purple line on a black background&#10;&#10;Description automatically generated">
            <a:extLst>
              <a:ext uri="{FF2B5EF4-FFF2-40B4-BE49-F238E27FC236}">
                <a16:creationId xmlns:a16="http://schemas.microsoft.com/office/drawing/2014/main" id="{13362852-A3DE-E82E-B7F7-A492DC077F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759493">
            <a:off x="-620297" y="2491447"/>
            <a:ext cx="3171390" cy="2353836"/>
          </a:xfrm>
          <a:prstGeom prst="rect">
            <a:avLst/>
          </a:prstGeom>
        </p:spPr>
      </p:pic>
    </p:spTree>
    <p:extLst>
      <p:ext uri="{BB962C8B-B14F-4D97-AF65-F5344CB8AC3E}">
        <p14:creationId xmlns:p14="http://schemas.microsoft.com/office/powerpoint/2010/main" val="3262777263"/>
      </p:ext>
    </p:extLst>
  </p:cSld>
  <p:clrMapOvr>
    <a:masterClrMapping/>
  </p:clrMapOvr>
</p:sld>
</file>

<file path=ppt/theme/theme1.xml><?xml version="1.0" encoding="utf-8"?>
<a:theme xmlns:a="http://schemas.openxmlformats.org/drawingml/2006/main" name="Theme_PlanInternational">
  <a:themeElements>
    <a:clrScheme name="Plan International">
      <a:dk1>
        <a:srgbClr val="000000"/>
      </a:dk1>
      <a:lt1>
        <a:sysClr val="window" lastClr="FFFFFF"/>
      </a:lt1>
      <a:dk2>
        <a:srgbClr val="0072CE"/>
      </a:dk2>
      <a:lt2>
        <a:srgbClr val="D9D9D6"/>
      </a:lt2>
      <a:accent1>
        <a:srgbClr val="58CAE7"/>
      </a:accent1>
      <a:accent2>
        <a:srgbClr val="9900FF"/>
      </a:accent2>
      <a:accent3>
        <a:srgbClr val="FFD500"/>
      </a:accent3>
      <a:accent4>
        <a:srgbClr val="ED632F"/>
      </a:accent4>
      <a:accent5>
        <a:srgbClr val="243C4B"/>
      </a:accent5>
      <a:accent6>
        <a:srgbClr val="DC0080"/>
      </a:accent6>
      <a:hlink>
        <a:srgbClr val="9900FF"/>
      </a:hlink>
      <a:folHlink>
        <a:srgbClr val="ED632F"/>
      </a:folHlink>
    </a:clrScheme>
    <a:fontScheme name="Plan International">
      <a:majorFont>
        <a:latin typeface="Poppin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anded_PowerPoint_Template_English" id="{5FBF3D36-23D2-461F-B572-F3CD06A3EB54}" vid="{C57F0AF2-2C28-403E-B4E1-7B4E3DC492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93e13c3-be3d-432c-84a5-b7c1a59f30c7" xsi:nil="true"/>
    <lcf76f155ced4ddcb4097134ff3c332f xmlns="aac01ec9-ef68-474d-9558-d1839130a839">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256C96A2F7C19428F7F810FC83EE140" ma:contentTypeVersion="17" ma:contentTypeDescription="Create a new document." ma:contentTypeScope="" ma:versionID="d406d36f5d720efd341a8a01a18a8b80">
  <xsd:schema xmlns:xsd="http://www.w3.org/2001/XMLSchema" xmlns:xs="http://www.w3.org/2001/XMLSchema" xmlns:p="http://schemas.microsoft.com/office/2006/metadata/properties" xmlns:ns2="aac01ec9-ef68-474d-9558-d1839130a839" xmlns:ns3="e93e13c3-be3d-432c-84a5-b7c1a59f30c7" targetNamespace="http://schemas.microsoft.com/office/2006/metadata/properties" ma:root="true" ma:fieldsID="15f675d158d908010510f6e0a3425116" ns2:_="" ns3:_="">
    <xsd:import namespace="aac01ec9-ef68-474d-9558-d1839130a839"/>
    <xsd:import namespace="e93e13c3-be3d-432c-84a5-b7c1a59f30c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LengthInSeconds" minOccurs="0"/>
                <xsd:element ref="ns2:MediaServiceSearchProperties"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c01ec9-ef68-474d-9558-d1839130a8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0109c95-c5a9-46e1-a049-74d4c705e36e"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CR" ma:index="23" nillable="true" ma:displayName="Extracted Text" ma:internalName="MediaServiceOCR" ma:readOnly="true">
      <xsd:simpleType>
        <xsd:restriction base="dms:Note">
          <xsd:maxLength value="255"/>
        </xsd:restriction>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93e13c3-be3d-432c-84a5-b7c1a59f30c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346e738-b0b1-4a9c-b9b7-ea188af30c2d}" ma:internalName="TaxCatchAll" ma:showField="CatchAllData" ma:web="e93e13c3-be3d-432c-84a5-b7c1a59f30c7">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D83860D-9B7C-4CE9-9D20-86B11D0550AD}">
  <ds:schemaRefs>
    <ds:schemaRef ds:uri="http://schemas.microsoft.com/sharepoint/v3/contenttype/forms"/>
  </ds:schemaRefs>
</ds:datastoreItem>
</file>

<file path=customXml/itemProps2.xml><?xml version="1.0" encoding="utf-8"?>
<ds:datastoreItem xmlns:ds="http://schemas.openxmlformats.org/officeDocument/2006/customXml" ds:itemID="{6AD8446A-BCE2-4A6F-9C97-09C34B3310CF}">
  <ds:schemaRefs>
    <ds:schemaRef ds:uri="http://www.w3.org/XML/1998/namespace"/>
    <ds:schemaRef ds:uri="http://purl.org/dc/elements/1.1/"/>
    <ds:schemaRef ds:uri="e93e13c3-be3d-432c-84a5-b7c1a59f30c7"/>
    <ds:schemaRef ds:uri="http://schemas.microsoft.com/office/2006/documentManagement/types"/>
    <ds:schemaRef ds:uri="http://schemas.microsoft.com/office/2006/metadata/properties"/>
    <ds:schemaRef ds:uri="http://purl.org/dc/dcmitype/"/>
    <ds:schemaRef ds:uri="aac01ec9-ef68-474d-9558-d1839130a839"/>
    <ds:schemaRef ds:uri="http://purl.org/dc/terms/"/>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33A813DD-7F88-4DB2-87B6-C78A9815A7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c01ec9-ef68-474d-9558-d1839130a839"/>
    <ds:schemaRef ds:uri="e93e13c3-be3d-432c-84a5-b7c1a59f30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1114</Words>
  <Application>Microsoft Office PowerPoint</Application>
  <PresentationFormat>Widescreen</PresentationFormat>
  <Paragraphs>134</Paragraphs>
  <Slides>31</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Arial</vt:lpstr>
      <vt:lpstr>Arial Narrow</vt:lpstr>
      <vt:lpstr>Calibri</vt:lpstr>
      <vt:lpstr>Georgia</vt:lpstr>
      <vt:lpstr>Poppins</vt:lpstr>
      <vt:lpstr>Segoe UI</vt:lpstr>
      <vt:lpstr>Veneer</vt:lpstr>
      <vt:lpstr>Wingdings</vt:lpstr>
      <vt:lpstr>Theme_PlanInternational</vt:lpstr>
      <vt:lpstr>De kracht van sport: Gender in beweging</vt:lpstr>
      <vt:lpstr>Overzicht</vt:lpstr>
      <vt:lpstr>PowerPoint Presentation</vt:lpstr>
      <vt:lpstr>House rules </vt:lpstr>
      <vt:lpstr>Les 5: Reactiestrategieën</vt:lpstr>
      <vt:lpstr>Probleemoplossend denken</vt:lpstr>
      <vt:lpstr>De TGV methode</vt:lpstr>
      <vt:lpstr>Wat betekent (seksueel) grensoverschrijdend gedrag voor jullie?</vt:lpstr>
      <vt:lpstr>Wat is (seksueel) grensoverschrijdend gedrag (SGG)?</vt:lpstr>
      <vt:lpstr>Hoe herken je seksueel grensoverschrijdend Gedrag?</vt:lpstr>
      <vt:lpstr>Aan de slag</vt:lpstr>
      <vt:lpstr>CASUS 1</vt:lpstr>
      <vt:lpstr>CASUS 2</vt:lpstr>
      <vt:lpstr>CASUS 3</vt:lpstr>
      <vt:lpstr>PowerPoint Presentation</vt:lpstr>
      <vt:lpstr>PowerPoint Presentation</vt:lpstr>
      <vt:lpstr>Reactiestrategieën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Hulpinstanties</vt:lpstr>
      <vt:lpstr>PowerPoint Presentation</vt:lpstr>
      <vt:lpstr>Evaluatie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 Mena</dc:creator>
  <cp:lastModifiedBy>Van Den Branden, Danaë</cp:lastModifiedBy>
  <cp:revision>116</cp:revision>
  <dcterms:created xsi:type="dcterms:W3CDTF">2023-07-21T21:42:24Z</dcterms:created>
  <dcterms:modified xsi:type="dcterms:W3CDTF">2025-01-20T17:38:16Z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0x0101008256C96A2F7C19428F7F810FC83EE140</vt:lpwstr>
  </property>
</Properties>
</file>